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6" r:id="rId2"/>
    <p:sldMasterId id="2147483654" r:id="rId3"/>
    <p:sldMasterId id="2147483680" r:id="rId4"/>
  </p:sldMasterIdLst>
  <p:notesMasterIdLst>
    <p:notesMasterId r:id="rId23"/>
  </p:notesMasterIdLst>
  <p:handoutMasterIdLst>
    <p:handoutMasterId r:id="rId24"/>
  </p:handoutMasterIdLst>
  <p:sldIdLst>
    <p:sldId id="413" r:id="rId5"/>
    <p:sldId id="437" r:id="rId6"/>
    <p:sldId id="415" r:id="rId7"/>
    <p:sldId id="418" r:id="rId8"/>
    <p:sldId id="433" r:id="rId9"/>
    <p:sldId id="391" r:id="rId10"/>
    <p:sldId id="419" r:id="rId11"/>
    <p:sldId id="396" r:id="rId12"/>
    <p:sldId id="423" r:id="rId13"/>
    <p:sldId id="424" r:id="rId14"/>
    <p:sldId id="425" r:id="rId15"/>
    <p:sldId id="429" r:id="rId16"/>
    <p:sldId id="440" r:id="rId17"/>
    <p:sldId id="441" r:id="rId18"/>
    <p:sldId id="435" r:id="rId19"/>
    <p:sldId id="436" r:id="rId20"/>
    <p:sldId id="428" r:id="rId21"/>
    <p:sldId id="442" r:id="rId22"/>
  </p:sldIdLst>
  <p:sldSz cx="12192000" cy="6858000"/>
  <p:notesSz cx="6808788"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52"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a Onofrei" initials="DO" lastIdx="0" clrIdx="0">
    <p:extLst>
      <p:ext uri="{19B8F6BF-5375-455C-9EA6-DF929625EA0E}">
        <p15:presenceInfo xmlns:p15="http://schemas.microsoft.com/office/powerpoint/2012/main" userId="S-1-5-21-1757981266-725345543-754608634-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5050"/>
    <a:srgbClr val="FF9900"/>
    <a:srgbClr val="BCFCF0"/>
    <a:srgbClr val="FF6600"/>
    <a:srgbClr val="000066"/>
    <a:srgbClr val="153A85"/>
    <a:srgbClr val="E1AE1D"/>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53" autoAdjust="0"/>
    <p:restoredTop sz="73571" autoAdjust="0"/>
  </p:normalViewPr>
  <p:slideViewPr>
    <p:cSldViewPr snapToGrid="0" showGuides="1">
      <p:cViewPr varScale="1">
        <p:scale>
          <a:sx n="81" d="100"/>
          <a:sy n="81" d="100"/>
        </p:scale>
        <p:origin x="1866" y="78"/>
      </p:cViewPr>
      <p:guideLst>
        <p:guide orient="horz" pos="2352"/>
        <p:guide pos="3840"/>
      </p:guideLst>
    </p:cSldViewPr>
  </p:slideViewPr>
  <p:notesTextViewPr>
    <p:cViewPr>
      <p:scale>
        <a:sx n="66" d="100"/>
        <a:sy n="66" d="100"/>
      </p:scale>
      <p:origin x="0" y="0"/>
    </p:cViewPr>
  </p:notesTextViewPr>
  <p:sorterViewPr>
    <p:cViewPr>
      <p:scale>
        <a:sx n="160" d="100"/>
        <a:sy n="160" d="100"/>
      </p:scale>
      <p:origin x="0" y="-6048"/>
    </p:cViewPr>
  </p:sorterViewPr>
  <p:notesViewPr>
    <p:cSldViewPr snapToGrid="0" showGuides="1">
      <p:cViewPr varScale="1">
        <p:scale>
          <a:sx n="83" d="100"/>
          <a:sy n="83" d="100"/>
        </p:scale>
        <p:origin x="504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7D239DE-5B87-4584-A2CB-2F80BA75F866}"/>
              </a:ext>
            </a:extLst>
          </p:cNvPr>
          <p:cNvSpPr>
            <a:spLocks noGrp="1"/>
          </p:cNvSpPr>
          <p:nvPr>
            <p:ph type="hdr" sz="quarter"/>
          </p:nvPr>
        </p:nvSpPr>
        <p:spPr>
          <a:xfrm>
            <a:off x="0" y="0"/>
            <a:ext cx="2950475" cy="498693"/>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DD7D34A6-5143-421A-9256-84C76A56A7DB}"/>
              </a:ext>
            </a:extLst>
          </p:cNvPr>
          <p:cNvSpPr>
            <a:spLocks noGrp="1"/>
          </p:cNvSpPr>
          <p:nvPr>
            <p:ph type="dt" sz="quarter" idx="1"/>
          </p:nvPr>
        </p:nvSpPr>
        <p:spPr>
          <a:xfrm>
            <a:off x="3856737" y="0"/>
            <a:ext cx="2950475" cy="498693"/>
          </a:xfrm>
          <a:prstGeom prst="rect">
            <a:avLst/>
          </a:prstGeom>
        </p:spPr>
        <p:txBody>
          <a:bodyPr vert="horz" lIns="91440" tIns="45720" rIns="91440" bIns="45720" rtlCol="0"/>
          <a:lstStyle>
            <a:lvl1pPr algn="r">
              <a:defRPr sz="1200"/>
            </a:lvl1pPr>
          </a:lstStyle>
          <a:p>
            <a:fld id="{0795ABA4-C065-4865-B736-7D3D66BB7BD3}" type="datetimeFigureOut">
              <a:rPr lang="en-US" smtClean="0"/>
              <a:t>27/02/2020</a:t>
            </a:fld>
            <a:endParaRPr lang="en-US" dirty="0"/>
          </a:p>
        </p:txBody>
      </p:sp>
      <p:sp>
        <p:nvSpPr>
          <p:cNvPr id="4" name="Footer Placeholder 3">
            <a:extLst>
              <a:ext uri="{FF2B5EF4-FFF2-40B4-BE49-F238E27FC236}">
                <a16:creationId xmlns:a16="http://schemas.microsoft.com/office/drawing/2014/main" xmlns="" id="{1E7CF214-9A81-4A9C-90A0-12798371215A}"/>
              </a:ext>
            </a:extLst>
          </p:cNvPr>
          <p:cNvSpPr>
            <a:spLocks noGrp="1"/>
          </p:cNvSpPr>
          <p:nvPr>
            <p:ph type="ftr" sz="quarter" idx="2"/>
          </p:nvPr>
        </p:nvSpPr>
        <p:spPr>
          <a:xfrm>
            <a:off x="0" y="9440647"/>
            <a:ext cx="2950475" cy="49869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09D901DE-2022-4064-8E5F-F3F0F8C0EE3E}"/>
              </a:ext>
            </a:extLst>
          </p:cNvPr>
          <p:cNvSpPr>
            <a:spLocks noGrp="1"/>
          </p:cNvSpPr>
          <p:nvPr>
            <p:ph type="sldNum" sz="quarter" idx="3"/>
          </p:nvPr>
        </p:nvSpPr>
        <p:spPr>
          <a:xfrm>
            <a:off x="3856737" y="9440647"/>
            <a:ext cx="2950475" cy="498692"/>
          </a:xfrm>
          <a:prstGeom prst="rect">
            <a:avLst/>
          </a:prstGeom>
        </p:spPr>
        <p:txBody>
          <a:bodyPr vert="horz" lIns="91440" tIns="45720" rIns="91440" bIns="45720" rtlCol="0" anchor="b"/>
          <a:lstStyle>
            <a:lvl1pPr algn="r">
              <a:defRPr sz="1200"/>
            </a:lvl1pPr>
          </a:lstStyle>
          <a:p>
            <a:fld id="{9B9600F3-AEE5-4D79-B3C5-0F7FEA04ADF8}" type="slidenum">
              <a:rPr lang="en-US" smtClean="0"/>
              <a:t>‹#›</a:t>
            </a:fld>
            <a:endParaRPr lang="en-US" dirty="0"/>
          </a:p>
        </p:txBody>
      </p:sp>
    </p:spTree>
    <p:extLst>
      <p:ext uri="{BB962C8B-B14F-4D97-AF65-F5344CB8AC3E}">
        <p14:creationId xmlns:p14="http://schemas.microsoft.com/office/powerpoint/2010/main" val="1043948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6967"/>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6737" y="0"/>
            <a:ext cx="2950475" cy="496967"/>
          </a:xfrm>
          <a:prstGeom prst="rect">
            <a:avLst/>
          </a:prstGeom>
        </p:spPr>
        <p:txBody>
          <a:bodyPr vert="horz" lIns="91440" tIns="45720" rIns="91440" bIns="45720" rtlCol="0"/>
          <a:lstStyle>
            <a:lvl1pPr algn="r">
              <a:defRPr sz="1200"/>
            </a:lvl1pPr>
          </a:lstStyle>
          <a:p>
            <a:fld id="{6FF2BB1F-D111-4B69-9C85-2A60D4F28CB0}" type="datetimeFigureOut">
              <a:rPr lang="en-GB" smtClean="0"/>
              <a:t>27/02/2020</a:t>
            </a:fld>
            <a:endParaRPr lang="en-GB" dirty="0"/>
          </a:p>
        </p:txBody>
      </p:sp>
      <p:sp>
        <p:nvSpPr>
          <p:cNvPr id="4" name="Slide Image Placeholder 3"/>
          <p:cNvSpPr>
            <a:spLocks noGrp="1" noRot="1" noChangeAspect="1"/>
          </p:cNvSpPr>
          <p:nvPr>
            <p:ph type="sldImg" idx="2"/>
          </p:nvPr>
        </p:nvSpPr>
        <p:spPr>
          <a:xfrm>
            <a:off x="93663" y="746125"/>
            <a:ext cx="6621462" cy="372586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879" y="4721186"/>
            <a:ext cx="544703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0646"/>
            <a:ext cx="2950475" cy="49696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737" y="9440646"/>
            <a:ext cx="2950475" cy="496967"/>
          </a:xfrm>
          <a:prstGeom prst="rect">
            <a:avLst/>
          </a:prstGeom>
        </p:spPr>
        <p:txBody>
          <a:bodyPr vert="horz" lIns="91440" tIns="45720" rIns="91440" bIns="45720" rtlCol="0" anchor="b"/>
          <a:lstStyle>
            <a:lvl1pPr algn="r">
              <a:defRPr sz="1200"/>
            </a:lvl1pPr>
          </a:lstStyle>
          <a:p>
            <a:fld id="{BBB3C549-4069-4D23-9635-6C9736DB4220}" type="slidenum">
              <a:rPr lang="en-GB" smtClean="0"/>
              <a:t>‹#›</a:t>
            </a:fld>
            <a:endParaRPr lang="en-GB" dirty="0"/>
          </a:p>
        </p:txBody>
      </p:sp>
    </p:spTree>
    <p:extLst>
      <p:ext uri="{BB962C8B-B14F-4D97-AF65-F5344CB8AC3E}">
        <p14:creationId xmlns:p14="http://schemas.microsoft.com/office/powerpoint/2010/main" val="490330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BBB3C549-4069-4D23-9635-6C9736DB4220}" type="slidenum">
              <a:rPr lang="en-GB" smtClean="0"/>
              <a:t>1</a:t>
            </a:fld>
            <a:endParaRPr lang="en-GB" dirty="0"/>
          </a:p>
        </p:txBody>
      </p:sp>
    </p:spTree>
    <p:extLst>
      <p:ext uri="{BB962C8B-B14F-4D97-AF65-F5344CB8AC3E}">
        <p14:creationId xmlns:p14="http://schemas.microsoft.com/office/powerpoint/2010/main" val="3267874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Conclusion: </a:t>
            </a:r>
            <a:r>
              <a:rPr lang="en-GB" sz="1200" dirty="0" smtClean="0">
                <a:solidFill>
                  <a:srgbClr val="003399"/>
                </a:solidFill>
              </a:rPr>
              <a:t>Without international cooperation, the environmental situation of the Black Sea is at high risk of </a:t>
            </a:r>
            <a:r>
              <a:rPr lang="en-GB" sz="1200" dirty="0" err="1" smtClean="0">
                <a:solidFill>
                  <a:srgbClr val="003399"/>
                </a:solidFill>
              </a:rPr>
              <a:t>futher</a:t>
            </a:r>
            <a:r>
              <a:rPr lang="en-GB" sz="1200" dirty="0" smtClean="0">
                <a:solidFill>
                  <a:srgbClr val="003399"/>
                </a:solidFill>
              </a:rPr>
              <a:t> degradation</a:t>
            </a:r>
            <a:r>
              <a:rPr lang="en-GB" sz="1200" dirty="0">
                <a:solidFill>
                  <a:schemeClr val="tx1"/>
                </a:solidFill>
              </a:rPr>
              <a:t>.</a:t>
            </a:r>
            <a:endParaRPr lang="en-GB" sz="1200" dirty="0" smtClean="0">
              <a:solidFill>
                <a:srgbClr val="003399"/>
              </a:solidFill>
            </a:endParaRPr>
          </a:p>
        </p:txBody>
      </p:sp>
      <p:sp>
        <p:nvSpPr>
          <p:cNvPr id="4" name="Slide Number Placeholder 3"/>
          <p:cNvSpPr>
            <a:spLocks noGrp="1"/>
          </p:cNvSpPr>
          <p:nvPr>
            <p:ph type="sldNum" sz="quarter" idx="10"/>
          </p:nvPr>
        </p:nvSpPr>
        <p:spPr/>
        <p:txBody>
          <a:bodyPr/>
          <a:lstStyle/>
          <a:p>
            <a:fld id="{BBB3C549-4069-4D23-9635-6C9736DB4220}" type="slidenum">
              <a:rPr lang="en-GB" smtClean="0"/>
              <a:t>10</a:t>
            </a:fld>
            <a:endParaRPr lang="en-GB" dirty="0"/>
          </a:p>
        </p:txBody>
      </p:sp>
    </p:spTree>
    <p:extLst>
      <p:ext uri="{BB962C8B-B14F-4D97-AF65-F5344CB8AC3E}">
        <p14:creationId xmlns:p14="http://schemas.microsoft.com/office/powerpoint/2010/main" val="3998168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baseline="0" dirty="0" smtClean="0"/>
              <a:t>Regarding the other objectives, they are not encouraged by the Joint Paper considering the </a:t>
            </a:r>
            <a:r>
              <a:rPr lang="en-GB" dirty="0" smtClean="0">
                <a:solidFill>
                  <a:srgbClr val="003399"/>
                </a:solidFill>
              </a:rPr>
              <a:t>need for concentration of resources</a:t>
            </a:r>
            <a:r>
              <a:rPr lang="en-GB" baseline="0" dirty="0" smtClean="0">
                <a:solidFill>
                  <a:schemeClr val="tx1"/>
                </a:solidFill>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en-GB" baseline="0" dirty="0" smtClean="0"/>
              <a:t>For example:</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dirty="0" smtClean="0">
                <a:solidFill>
                  <a:srgbClr val="003399"/>
                </a:solidFill>
              </a:rPr>
              <a:t>the interventions under some fields demand very high investments in infrastructure (Policy</a:t>
            </a:r>
            <a:r>
              <a:rPr lang="en-GB" baseline="0" dirty="0" smtClean="0">
                <a:solidFill>
                  <a:srgbClr val="003399"/>
                </a:solidFill>
              </a:rPr>
              <a:t> Objective 3 - </a:t>
            </a:r>
            <a:r>
              <a:rPr lang="en-GB" b="0" i="1" dirty="0" smtClean="0">
                <a:solidFill>
                  <a:srgbClr val="003399"/>
                </a:solidFill>
              </a:rPr>
              <a:t>Connected Europe and its Neighbourhood</a:t>
            </a:r>
            <a:r>
              <a:rPr lang="en-GB" dirty="0" smtClean="0">
                <a:solidFill>
                  <a:srgbClr val="003399"/>
                </a:solidFill>
              </a:rPr>
              <a:t>),</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dirty="0" smtClean="0">
                <a:solidFill>
                  <a:srgbClr val="003399"/>
                </a:solidFill>
              </a:rPr>
              <a:t>the interventions are better suited for land-based cooperation (Policy Objective 4 - </a:t>
            </a:r>
            <a:r>
              <a:rPr lang="en-GB" b="0" i="1" dirty="0" smtClean="0">
                <a:solidFill>
                  <a:srgbClr val="003399"/>
                </a:solidFill>
              </a:rPr>
              <a:t>Social Europe and its Neighbourhood</a:t>
            </a:r>
            <a:r>
              <a:rPr lang="en-GB" dirty="0" smtClean="0">
                <a:solidFill>
                  <a:srgbClr val="003399"/>
                </a:solidFill>
              </a:rPr>
              <a:t>) or</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dirty="0" smtClean="0">
                <a:solidFill>
                  <a:srgbClr val="003399"/>
                </a:solidFill>
              </a:rPr>
              <a:t>the interventions represent a cross-cutting issue that could be supported under another objective (Policy Objective 5 - </a:t>
            </a:r>
            <a:r>
              <a:rPr lang="en-GB" i="1" dirty="0" smtClean="0">
                <a:solidFill>
                  <a:srgbClr val="003399"/>
                </a:solidFill>
              </a:rPr>
              <a:t>Bringing Europe and its neighbourhood closer to its citizens</a:t>
            </a:r>
            <a:r>
              <a:rPr lang="en-GB" dirty="0" smtClean="0">
                <a:solidFill>
                  <a:srgbClr val="003399"/>
                </a:solidFill>
              </a:rPr>
              <a:t>, which could be supported under</a:t>
            </a:r>
            <a:r>
              <a:rPr lang="en-GB" baseline="0" dirty="0" smtClean="0">
                <a:solidFill>
                  <a:srgbClr val="003399"/>
                </a:solidFill>
              </a:rPr>
              <a:t> </a:t>
            </a:r>
            <a:r>
              <a:rPr lang="en-GB" dirty="0" err="1" smtClean="0">
                <a:solidFill>
                  <a:srgbClr val="003399"/>
                </a:solidFill>
              </a:rPr>
              <a:t>Interreg</a:t>
            </a:r>
            <a:r>
              <a:rPr lang="en-GB" dirty="0" smtClean="0">
                <a:solidFill>
                  <a:srgbClr val="003399"/>
                </a:solidFill>
              </a:rPr>
              <a:t> Specific Objective </a:t>
            </a:r>
            <a:r>
              <a:rPr lang="en-GB" dirty="0" smtClean="0">
                <a:solidFill>
                  <a:srgbClr val="003399"/>
                </a:solidFill>
              </a:rPr>
              <a:t>1).</a:t>
            </a:r>
            <a:endParaRPr lang="en-GB" dirty="0" smtClean="0"/>
          </a:p>
          <a:p>
            <a:endParaRPr lang="en-GB" dirty="0"/>
          </a:p>
        </p:txBody>
      </p:sp>
      <p:sp>
        <p:nvSpPr>
          <p:cNvPr id="4" name="Slide Number Placeholder 3"/>
          <p:cNvSpPr>
            <a:spLocks noGrp="1"/>
          </p:cNvSpPr>
          <p:nvPr>
            <p:ph type="sldNum" sz="quarter" idx="10"/>
          </p:nvPr>
        </p:nvSpPr>
        <p:spPr/>
        <p:txBody>
          <a:bodyPr/>
          <a:lstStyle/>
          <a:p>
            <a:fld id="{BBB3C549-4069-4D23-9635-6C9736DB4220}" type="slidenum">
              <a:rPr lang="en-GB" smtClean="0"/>
              <a:t>11</a:t>
            </a:fld>
            <a:endParaRPr lang="en-GB" dirty="0"/>
          </a:p>
        </p:txBody>
      </p:sp>
    </p:spTree>
    <p:extLst>
      <p:ext uri="{BB962C8B-B14F-4D97-AF65-F5344CB8AC3E}">
        <p14:creationId xmlns:p14="http://schemas.microsoft.com/office/powerpoint/2010/main" val="3998168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000" dirty="0" smtClean="0"/>
              <a:t>Key political framework, a regional cooperation initiative of the EU towards the Black Sea region, launched in 2007.</a:t>
            </a:r>
          </a:p>
          <a:p>
            <a:r>
              <a:rPr lang="en-GB" sz="2000" dirty="0" smtClean="0"/>
              <a:t>Develops cooperation within the Black Sea region and between the region and EU, based on the common interests. </a:t>
            </a:r>
          </a:p>
          <a:p>
            <a:r>
              <a:rPr lang="en-GB" sz="2000" dirty="0" smtClean="0"/>
              <a:t>It also intends to enhance synergies with existing regional initiatives linking the region to the EU, such as the EU Strategy for the Danube Region, and with existing international organisations active in the region</a:t>
            </a:r>
          </a:p>
          <a:p>
            <a:endParaRPr lang="en-GB" sz="2000" dirty="0" smtClean="0"/>
          </a:p>
          <a:p>
            <a:r>
              <a:rPr lang="en-GB" sz="2000" dirty="0" smtClean="0"/>
              <a:t>One</a:t>
            </a:r>
            <a:r>
              <a:rPr lang="en-GB" sz="2000" baseline="0" dirty="0" smtClean="0"/>
              <a:t> important milestone in implementing BSS initiative is the adoption of CMA</a:t>
            </a:r>
            <a:endParaRPr lang="en-GB" sz="2000" dirty="0" smtClean="0"/>
          </a:p>
          <a:p>
            <a:endParaRPr lang="en-GB" sz="2000" dirty="0"/>
          </a:p>
        </p:txBody>
      </p:sp>
      <p:sp>
        <p:nvSpPr>
          <p:cNvPr id="4" name="Slide Number Placeholder 3"/>
          <p:cNvSpPr>
            <a:spLocks noGrp="1"/>
          </p:cNvSpPr>
          <p:nvPr>
            <p:ph type="sldNum" sz="quarter" idx="10"/>
          </p:nvPr>
        </p:nvSpPr>
        <p:spPr/>
        <p:txBody>
          <a:bodyPr/>
          <a:lstStyle/>
          <a:p>
            <a:fld id="{BBB3C549-4069-4D23-9635-6C9736DB4220}" type="slidenum">
              <a:rPr lang="en-GB" smtClean="0"/>
              <a:t>12</a:t>
            </a:fld>
            <a:endParaRPr lang="en-GB" dirty="0"/>
          </a:p>
        </p:txBody>
      </p:sp>
    </p:spTree>
    <p:extLst>
      <p:ext uri="{BB962C8B-B14F-4D97-AF65-F5344CB8AC3E}">
        <p14:creationId xmlns:p14="http://schemas.microsoft.com/office/powerpoint/2010/main" val="39981688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BB3C549-4069-4D23-9635-6C9736DB4220}" type="slidenum">
              <a:rPr lang="en-GB" smtClean="0"/>
              <a:t>13</a:t>
            </a:fld>
            <a:endParaRPr lang="en-GB" dirty="0"/>
          </a:p>
        </p:txBody>
      </p:sp>
    </p:spTree>
    <p:extLst>
      <p:ext uri="{BB962C8B-B14F-4D97-AF65-F5344CB8AC3E}">
        <p14:creationId xmlns:p14="http://schemas.microsoft.com/office/powerpoint/2010/main" val="1790728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BB3C549-4069-4D23-9635-6C9736DB4220}" type="slidenum">
              <a:rPr lang="en-GB" smtClean="0"/>
              <a:t>14</a:t>
            </a:fld>
            <a:endParaRPr lang="en-GB" dirty="0"/>
          </a:p>
        </p:txBody>
      </p:sp>
    </p:spTree>
    <p:extLst>
      <p:ext uri="{BB962C8B-B14F-4D97-AF65-F5344CB8AC3E}">
        <p14:creationId xmlns:p14="http://schemas.microsoft.com/office/powerpoint/2010/main" val="35440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solidFill>
                  <a:srgbClr val="003399"/>
                </a:solidFill>
              </a:rPr>
              <a:t>The actions under the programme need to take into account and contribute, where relevant, to the EUSDR objectives and be in line with the revised Action Plan. This is particularly relevant for issues such as cleaning of the Danube River and its basin, having impact on the pollution of the Black Sea.</a:t>
            </a:r>
          </a:p>
          <a:p>
            <a:endParaRPr lang="en-GB" dirty="0"/>
          </a:p>
        </p:txBody>
      </p:sp>
      <p:sp>
        <p:nvSpPr>
          <p:cNvPr id="4" name="Slide Number Placeholder 3"/>
          <p:cNvSpPr>
            <a:spLocks noGrp="1"/>
          </p:cNvSpPr>
          <p:nvPr>
            <p:ph type="sldNum" sz="quarter" idx="10"/>
          </p:nvPr>
        </p:nvSpPr>
        <p:spPr/>
        <p:txBody>
          <a:bodyPr/>
          <a:lstStyle/>
          <a:p>
            <a:fld id="{BBB3C549-4069-4D23-9635-6C9736DB4220}" type="slidenum">
              <a:rPr lang="en-GB" smtClean="0"/>
              <a:t>15</a:t>
            </a:fld>
            <a:endParaRPr lang="en-GB" dirty="0"/>
          </a:p>
        </p:txBody>
      </p:sp>
    </p:spTree>
    <p:extLst>
      <p:ext uri="{BB962C8B-B14F-4D97-AF65-F5344CB8AC3E}">
        <p14:creationId xmlns:p14="http://schemas.microsoft.com/office/powerpoint/2010/main" val="3998168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Still </a:t>
            </a:r>
            <a:r>
              <a:rPr lang="en-GB" smtClean="0"/>
              <a:t>under consideration</a:t>
            </a:r>
            <a:endParaRPr lang="en-GB" dirty="0"/>
          </a:p>
        </p:txBody>
      </p:sp>
      <p:sp>
        <p:nvSpPr>
          <p:cNvPr id="4" name="Slide Number Placeholder 3"/>
          <p:cNvSpPr>
            <a:spLocks noGrp="1"/>
          </p:cNvSpPr>
          <p:nvPr>
            <p:ph type="sldNum" sz="quarter" idx="10"/>
          </p:nvPr>
        </p:nvSpPr>
        <p:spPr/>
        <p:txBody>
          <a:bodyPr/>
          <a:lstStyle/>
          <a:p>
            <a:fld id="{BBB3C549-4069-4D23-9635-6C9736DB4220}" type="slidenum">
              <a:rPr lang="en-GB" smtClean="0"/>
              <a:t>16</a:t>
            </a:fld>
            <a:endParaRPr lang="en-GB" dirty="0"/>
          </a:p>
        </p:txBody>
      </p:sp>
    </p:spTree>
    <p:extLst>
      <p:ext uri="{BB962C8B-B14F-4D97-AF65-F5344CB8AC3E}">
        <p14:creationId xmlns:p14="http://schemas.microsoft.com/office/powerpoint/2010/main" val="39981688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BB3C549-4069-4D23-9635-6C9736DB4220}" type="slidenum">
              <a:rPr lang="en-GB" smtClean="0"/>
              <a:t>17</a:t>
            </a:fld>
            <a:endParaRPr lang="en-GB" dirty="0"/>
          </a:p>
        </p:txBody>
      </p:sp>
    </p:spTree>
    <p:extLst>
      <p:ext uri="{BB962C8B-B14F-4D97-AF65-F5344CB8AC3E}">
        <p14:creationId xmlns:p14="http://schemas.microsoft.com/office/powerpoint/2010/main" val="39981688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BB3C549-4069-4D23-9635-6C9736DB4220}" type="slidenum">
              <a:rPr lang="en-GB" smtClean="0"/>
              <a:t>18</a:t>
            </a:fld>
            <a:endParaRPr lang="en-GB"/>
          </a:p>
        </p:txBody>
      </p:sp>
    </p:spTree>
    <p:extLst>
      <p:ext uri="{BB962C8B-B14F-4D97-AF65-F5344CB8AC3E}">
        <p14:creationId xmlns:p14="http://schemas.microsoft.com/office/powerpoint/2010/main" val="806419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Joint Programming Committee was set up in January 2020 and it held </a:t>
            </a:r>
            <a:r>
              <a:rPr lang="en-GB" dirty="0" smtClean="0"/>
              <a:t>its first meeting on</a:t>
            </a:r>
            <a:r>
              <a:rPr lang="en-GB" baseline="0" dirty="0" smtClean="0"/>
              <a:t> 29</a:t>
            </a:r>
            <a:r>
              <a:rPr lang="en-GB" baseline="30000" dirty="0" smtClean="0"/>
              <a:t>th</a:t>
            </a:r>
            <a:r>
              <a:rPr lang="en-GB" baseline="0" dirty="0" smtClean="0"/>
              <a:t> January 2020</a:t>
            </a:r>
            <a:r>
              <a:rPr lang="en-GB" baseline="0" dirty="0" smtClean="0"/>
              <a:t>.</a:t>
            </a:r>
          </a:p>
          <a:p>
            <a:endParaRPr lang="en-GB" baseline="0" dirty="0" smtClean="0"/>
          </a:p>
          <a:p>
            <a:r>
              <a:rPr lang="en-GB" baseline="0" dirty="0" smtClean="0"/>
              <a:t>Stricter rules</a:t>
            </a:r>
          </a:p>
          <a:p>
            <a:endParaRPr lang="en-GB" baseline="0" dirty="0" smtClean="0"/>
          </a:p>
          <a:p>
            <a:r>
              <a:rPr lang="en-GB" baseline="0" dirty="0" smtClean="0"/>
              <a:t>Budget: </a:t>
            </a:r>
            <a:r>
              <a:rPr lang="en-GB" baseline="0" dirty="0" err="1" smtClean="0"/>
              <a:t>ERDF</a:t>
            </a:r>
            <a:r>
              <a:rPr lang="en-GB" baseline="0" dirty="0" smtClean="0"/>
              <a:t>, </a:t>
            </a:r>
            <a:r>
              <a:rPr lang="en-GB" baseline="0" dirty="0" err="1" smtClean="0"/>
              <a:t>NDICI</a:t>
            </a:r>
            <a:r>
              <a:rPr lang="en-GB" baseline="0" dirty="0" smtClean="0"/>
              <a:t>, IPA contributions</a:t>
            </a:r>
            <a:endParaRPr lang="en-GB" dirty="0"/>
          </a:p>
        </p:txBody>
      </p:sp>
      <p:sp>
        <p:nvSpPr>
          <p:cNvPr id="4" name="Slide Number Placeholder 3"/>
          <p:cNvSpPr>
            <a:spLocks noGrp="1"/>
          </p:cNvSpPr>
          <p:nvPr>
            <p:ph type="sldNum" sz="quarter" idx="10"/>
          </p:nvPr>
        </p:nvSpPr>
        <p:spPr/>
        <p:txBody>
          <a:bodyPr/>
          <a:lstStyle/>
          <a:p>
            <a:fld id="{BBB3C549-4069-4D23-9635-6C9736DB4220}" type="slidenum">
              <a:rPr lang="en-GB" smtClean="0"/>
              <a:t>2</a:t>
            </a:fld>
            <a:endParaRPr lang="en-GB" dirty="0"/>
          </a:p>
        </p:txBody>
      </p:sp>
    </p:spTree>
    <p:extLst>
      <p:ext uri="{BB962C8B-B14F-4D97-AF65-F5344CB8AC3E}">
        <p14:creationId xmlns:p14="http://schemas.microsoft.com/office/powerpoint/2010/main" val="226552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dirty="0" smtClean="0">
              <a:ea typeface="ＭＳ Ｐゴシック" pitchFamily="34" charset="-128"/>
            </a:endParaRPr>
          </a:p>
          <a:p>
            <a:endParaRPr lang="en-GB" dirty="0" smtClean="0"/>
          </a:p>
          <a:p>
            <a:endParaRPr lang="en-GB" dirty="0"/>
          </a:p>
        </p:txBody>
      </p:sp>
      <p:sp>
        <p:nvSpPr>
          <p:cNvPr id="4" name="Slide Number Placeholder 3"/>
          <p:cNvSpPr>
            <a:spLocks noGrp="1"/>
          </p:cNvSpPr>
          <p:nvPr>
            <p:ph type="sldNum" sz="quarter" idx="10"/>
          </p:nvPr>
        </p:nvSpPr>
        <p:spPr/>
        <p:txBody>
          <a:bodyPr/>
          <a:lstStyle/>
          <a:p>
            <a:fld id="{BBB3C549-4069-4D23-9635-6C9736DB4220}" type="slidenum">
              <a:rPr lang="en-GB" smtClean="0"/>
              <a:t>3</a:t>
            </a:fld>
            <a:endParaRPr lang="en-GB" dirty="0"/>
          </a:p>
        </p:txBody>
      </p:sp>
    </p:spTree>
    <p:extLst>
      <p:ext uri="{BB962C8B-B14F-4D97-AF65-F5344CB8AC3E}">
        <p14:creationId xmlns:p14="http://schemas.microsoft.com/office/powerpoint/2010/main" val="226552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200" b="1" dirty="0" smtClean="0">
                <a:solidFill>
                  <a:srgbClr val="003399"/>
                </a:solidFill>
              </a:rPr>
              <a:t>Partnership</a:t>
            </a:r>
            <a:r>
              <a:rPr lang="en-GB" sz="1200" b="1" baseline="0" dirty="0" smtClean="0">
                <a:solidFill>
                  <a:srgbClr val="003399"/>
                </a:solidFill>
              </a:rPr>
              <a:t> principle:</a:t>
            </a:r>
            <a:endParaRPr lang="en-GB" sz="1200" b="1" dirty="0" smtClean="0">
              <a:solidFill>
                <a:srgbClr val="003399"/>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GB" sz="1200" u="sng" dirty="0" smtClean="0">
                <a:solidFill>
                  <a:srgbClr val="003399"/>
                </a:solidFill>
              </a:rPr>
              <a:t>Proposal for </a:t>
            </a:r>
            <a:r>
              <a:rPr lang="en-GB" sz="1200" b="1" u="sng" dirty="0" err="1" smtClean="0">
                <a:solidFill>
                  <a:srgbClr val="003399"/>
                </a:solidFill>
              </a:rPr>
              <a:t>Interreg</a:t>
            </a:r>
            <a:r>
              <a:rPr lang="en-GB" sz="1200" b="1" u="sng" dirty="0" smtClean="0">
                <a:solidFill>
                  <a:srgbClr val="003399"/>
                </a:solidFill>
              </a:rPr>
              <a:t> Regulation</a:t>
            </a:r>
            <a:r>
              <a:rPr lang="en-GB" sz="1200" b="0" u="sng" dirty="0" smtClean="0">
                <a:solidFill>
                  <a:srgbClr val="003399"/>
                </a:solidFill>
              </a:rPr>
              <a:t>:</a:t>
            </a:r>
          </a:p>
          <a:p>
            <a:pPr algn="just"/>
            <a:r>
              <a:rPr lang="en-GB" dirty="0" smtClean="0">
                <a:solidFill>
                  <a:srgbClr val="003399"/>
                </a:solidFill>
              </a:rPr>
              <a:t>Art. 16 on Preparation and submission of </a:t>
            </a:r>
            <a:r>
              <a:rPr lang="en-GB" dirty="0" err="1" smtClean="0">
                <a:solidFill>
                  <a:srgbClr val="003399"/>
                </a:solidFill>
              </a:rPr>
              <a:t>Interreg</a:t>
            </a:r>
            <a:r>
              <a:rPr lang="en-GB" dirty="0" smtClean="0">
                <a:solidFill>
                  <a:srgbClr val="003399"/>
                </a:solidFill>
              </a:rPr>
              <a:t> programmes</a:t>
            </a:r>
          </a:p>
          <a:p>
            <a:pPr algn="just"/>
            <a:r>
              <a:rPr lang="en-GB" i="1" dirty="0" smtClean="0">
                <a:solidFill>
                  <a:srgbClr val="003399"/>
                </a:solidFill>
              </a:rPr>
              <a:t>3. The participating Member States shall prepare an </a:t>
            </a:r>
            <a:r>
              <a:rPr lang="en-GB" i="1" dirty="0" err="1" smtClean="0">
                <a:solidFill>
                  <a:srgbClr val="003399"/>
                </a:solidFill>
              </a:rPr>
              <a:t>Interreg</a:t>
            </a:r>
            <a:r>
              <a:rPr lang="en-GB" i="1" dirty="0" smtClean="0">
                <a:solidFill>
                  <a:srgbClr val="003399"/>
                </a:solidFill>
              </a:rPr>
              <a:t> programme </a:t>
            </a:r>
            <a:r>
              <a:rPr lang="en-GB" b="1" i="1" dirty="0" smtClean="0">
                <a:solidFill>
                  <a:srgbClr val="003399"/>
                </a:solidFill>
              </a:rPr>
              <a:t>in cooperation with the programme partners </a:t>
            </a:r>
            <a:r>
              <a:rPr lang="en-GB" i="1" dirty="0" smtClean="0">
                <a:solidFill>
                  <a:srgbClr val="003399"/>
                </a:solidFill>
              </a:rPr>
              <a:t>referred to in Article 6 of the CPR Regulation.</a:t>
            </a:r>
            <a:endParaRPr lang="en-GB" dirty="0" smtClean="0">
              <a:solidFill>
                <a:srgbClr val="003399"/>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GB" sz="1200" u="sng" dirty="0" smtClean="0">
                <a:solidFill>
                  <a:srgbClr val="003399"/>
                </a:solidFill>
              </a:rPr>
              <a:t>Proposal for </a:t>
            </a:r>
            <a:r>
              <a:rPr lang="en-GB" sz="1200" b="1" u="sng" dirty="0" smtClean="0">
                <a:solidFill>
                  <a:srgbClr val="003399"/>
                </a:solidFill>
              </a:rPr>
              <a:t>CPR Regulation</a:t>
            </a:r>
            <a:r>
              <a:rPr lang="en-GB" sz="1200" b="0" u="sng" dirty="0" smtClean="0">
                <a:solidFill>
                  <a:srgbClr val="003399"/>
                </a:solidFill>
              </a:rPr>
              <a:t>:</a:t>
            </a:r>
          </a:p>
          <a:p>
            <a:pPr algn="just"/>
            <a:r>
              <a:rPr lang="en-GB" dirty="0" smtClean="0">
                <a:solidFill>
                  <a:srgbClr val="003399"/>
                </a:solidFill>
              </a:rPr>
              <a:t>Art. 6 on Partnership and multi-level governance</a:t>
            </a:r>
          </a:p>
          <a:p>
            <a:pPr algn="just"/>
            <a:r>
              <a:rPr lang="en-GB" i="1" dirty="0" smtClean="0">
                <a:solidFill>
                  <a:srgbClr val="003399"/>
                </a:solidFill>
              </a:rPr>
              <a:t>1. Each Member State shall organise a </a:t>
            </a:r>
            <a:r>
              <a:rPr lang="en-GB" b="1" i="1" dirty="0" smtClean="0">
                <a:solidFill>
                  <a:srgbClr val="003399"/>
                </a:solidFill>
              </a:rPr>
              <a:t>partnership with the competent regional and local authorities</a:t>
            </a:r>
            <a:r>
              <a:rPr lang="en-GB" i="1" dirty="0" smtClean="0">
                <a:solidFill>
                  <a:srgbClr val="003399"/>
                </a:solidFill>
              </a:rPr>
              <a:t>. That partnership shall include at least the following partners:</a:t>
            </a:r>
            <a:endParaRPr lang="en-GB" dirty="0" smtClean="0">
              <a:solidFill>
                <a:srgbClr val="003399"/>
              </a:solidFill>
            </a:endParaRPr>
          </a:p>
          <a:p>
            <a:pPr algn="just"/>
            <a:r>
              <a:rPr lang="en-GB" i="1" dirty="0" smtClean="0">
                <a:solidFill>
                  <a:srgbClr val="003399"/>
                </a:solidFill>
              </a:rPr>
              <a:t>(a) urban and other public authorities;</a:t>
            </a:r>
            <a:endParaRPr lang="en-GB" dirty="0" smtClean="0">
              <a:solidFill>
                <a:srgbClr val="003399"/>
              </a:solidFill>
            </a:endParaRPr>
          </a:p>
          <a:p>
            <a:pPr algn="just"/>
            <a:r>
              <a:rPr lang="en-GB" i="1" dirty="0" smtClean="0">
                <a:solidFill>
                  <a:srgbClr val="003399"/>
                </a:solidFill>
              </a:rPr>
              <a:t>(b) economic and social partners;</a:t>
            </a:r>
            <a:endParaRPr lang="en-GB" dirty="0" smtClean="0">
              <a:solidFill>
                <a:srgbClr val="003399"/>
              </a:solidFill>
            </a:endParaRPr>
          </a:p>
          <a:p>
            <a:pPr algn="just"/>
            <a:r>
              <a:rPr lang="en-GB" i="1" dirty="0" smtClean="0">
                <a:solidFill>
                  <a:srgbClr val="003399"/>
                </a:solidFill>
              </a:rPr>
              <a:t>(c) relevant bodies representing civil society, environmental partners, and bodies responsible for promoting social inclusion, fundamental rights, rights of persons with disabilities, gender equality and non-discrimination.</a:t>
            </a:r>
            <a:endParaRPr lang="en-GB" dirty="0" smtClean="0">
              <a:solidFill>
                <a:srgbClr val="003399"/>
              </a:solidFill>
            </a:endParaRPr>
          </a:p>
          <a:p>
            <a:pPr algn="just"/>
            <a:r>
              <a:rPr lang="en-GB" i="1" dirty="0" smtClean="0">
                <a:solidFill>
                  <a:srgbClr val="003399"/>
                </a:solidFill>
              </a:rPr>
              <a:t>3. The organisation and implementation of partnership shall be carried out in accordance with Regulation (EU) No 240/2014 on the European code of conduct on partnership.</a:t>
            </a:r>
            <a:endParaRPr lang="en-GB" sz="1200" dirty="0" smtClean="0">
              <a:solidFill>
                <a:srgbClr val="003399"/>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rgbClr val="003399"/>
              </a:solidFill>
            </a:endParaRPr>
          </a:p>
        </p:txBody>
      </p:sp>
      <p:sp>
        <p:nvSpPr>
          <p:cNvPr id="4" name="Slide Number Placeholder 3"/>
          <p:cNvSpPr>
            <a:spLocks noGrp="1"/>
          </p:cNvSpPr>
          <p:nvPr>
            <p:ph type="sldNum" sz="quarter" idx="10"/>
          </p:nvPr>
        </p:nvSpPr>
        <p:spPr/>
        <p:txBody>
          <a:bodyPr/>
          <a:lstStyle/>
          <a:p>
            <a:fld id="{BBB3C549-4069-4D23-9635-6C9736DB4220}" type="slidenum">
              <a:rPr lang="en-GB" smtClean="0"/>
              <a:t>4</a:t>
            </a:fld>
            <a:endParaRPr lang="en-GB" dirty="0"/>
          </a:p>
        </p:txBody>
      </p:sp>
    </p:spTree>
    <p:extLst>
      <p:ext uri="{BB962C8B-B14F-4D97-AF65-F5344CB8AC3E}">
        <p14:creationId xmlns:p14="http://schemas.microsoft.com/office/powerpoint/2010/main" val="3998168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smtClean="0">
                <a:ea typeface="ＭＳ Ｐゴシック" pitchFamily="34" charset="-128"/>
              </a:rPr>
              <a:t>Programming process starts</a:t>
            </a:r>
            <a:r>
              <a:rPr lang="en-GB" altLang="en-US" baseline="0" dirty="0" smtClean="0">
                <a:ea typeface="ＭＳ Ｐゴシック" pitchFamily="34" charset="-128"/>
              </a:rPr>
              <a:t> from the following sources</a:t>
            </a:r>
            <a:endParaRPr lang="en-GB" altLang="en-US" dirty="0" smtClean="0">
              <a:ea typeface="ＭＳ Ｐゴシック" pitchFamily="34" charset="-128"/>
            </a:endParaRPr>
          </a:p>
          <a:p>
            <a:endParaRPr lang="en-GB" altLang="en-US" dirty="0" smtClean="0">
              <a:ea typeface="ＭＳ Ｐゴシック" pitchFamily="34" charset="-128"/>
            </a:endParaRPr>
          </a:p>
          <a:p>
            <a:r>
              <a:rPr lang="en-GB" altLang="en-US" dirty="0" smtClean="0">
                <a:ea typeface="ＭＳ Ｐゴシック" pitchFamily="34" charset="-128"/>
              </a:rPr>
              <a:t>Main recommendations</a:t>
            </a:r>
            <a:r>
              <a:rPr lang="en-GB" altLang="en-US" baseline="0" dirty="0" smtClean="0">
                <a:ea typeface="ＭＳ Ｐゴシック" pitchFamily="34" charset="-128"/>
              </a:rPr>
              <a:t> on </a:t>
            </a:r>
            <a:r>
              <a:rPr lang="en-GB" altLang="en-US" baseline="0" dirty="0" err="1" smtClean="0">
                <a:ea typeface="ＭＳ Ｐゴシック" pitchFamily="34" charset="-128"/>
              </a:rPr>
              <a:t>BSB</a:t>
            </a:r>
            <a:r>
              <a:rPr lang="en-GB" altLang="en-US" baseline="0" dirty="0" smtClean="0">
                <a:ea typeface="ＭＳ Ｐゴシック" pitchFamily="34" charset="-128"/>
              </a:rPr>
              <a:t> cooperation are found within the first 3 docs.</a:t>
            </a:r>
          </a:p>
          <a:p>
            <a:r>
              <a:rPr lang="en-GB" altLang="en-US" baseline="0" dirty="0" smtClean="0">
                <a:ea typeface="ＭＳ Ｐゴシック" pitchFamily="34" charset="-128"/>
              </a:rPr>
              <a:t>MRS as well, as a</a:t>
            </a:r>
            <a:r>
              <a:rPr lang="en-GB" dirty="0" smtClean="0">
                <a:solidFill>
                  <a:srgbClr val="FF0000"/>
                </a:solidFill>
              </a:rPr>
              <a:t>ccording with draft </a:t>
            </a:r>
            <a:r>
              <a:rPr lang="en-GB" dirty="0" err="1" smtClean="0">
                <a:solidFill>
                  <a:srgbClr val="FF0000"/>
                </a:solidFill>
              </a:rPr>
              <a:t>Interreg</a:t>
            </a:r>
            <a:r>
              <a:rPr lang="en-GB" dirty="0" smtClean="0">
                <a:solidFill>
                  <a:srgbClr val="FF0000"/>
                </a:solidFill>
              </a:rPr>
              <a:t> Regulation, for cooperation </a:t>
            </a:r>
            <a:r>
              <a:rPr lang="en-GB" sz="1200" kern="1200" dirty="0" smtClean="0">
                <a:solidFill>
                  <a:schemeClr val="tx1"/>
                </a:solidFill>
                <a:effectLst/>
                <a:latin typeface="+mn-lt"/>
                <a:ea typeface="+mn-ea"/>
                <a:cs typeface="+mn-cs"/>
              </a:rPr>
              <a:t>around sea</a:t>
            </a:r>
            <a:r>
              <a:rPr lang="en-GB" sz="1200" strike="sngStrike"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basins there is</a:t>
            </a:r>
            <a:r>
              <a:rPr lang="en-GB" sz="1200" kern="1200" baseline="0" dirty="0" smtClean="0">
                <a:solidFill>
                  <a:schemeClr val="tx1"/>
                </a:solidFill>
                <a:effectLst/>
                <a:latin typeface="+mn-lt"/>
                <a:ea typeface="+mn-ea"/>
                <a:cs typeface="+mn-cs"/>
              </a:rPr>
              <a:t> an obligation to allocate </a:t>
            </a:r>
            <a:r>
              <a:rPr lang="en-GB" sz="1200" kern="1200" dirty="0" smtClean="0">
                <a:solidFill>
                  <a:schemeClr val="tx1"/>
                </a:solidFill>
                <a:effectLst/>
                <a:latin typeface="+mn-lt"/>
                <a:ea typeface="+mn-ea"/>
                <a:cs typeface="+mn-cs"/>
              </a:rPr>
              <a:t>at least 75% of the total </a:t>
            </a:r>
            <a:r>
              <a:rPr lang="en-GB" sz="1200" kern="1200" dirty="0" err="1" smtClean="0">
                <a:solidFill>
                  <a:schemeClr val="tx1"/>
                </a:solidFill>
                <a:effectLst/>
                <a:latin typeface="+mn-lt"/>
                <a:ea typeface="+mn-ea"/>
                <a:cs typeface="+mn-cs"/>
              </a:rPr>
              <a:t>ERDF</a:t>
            </a:r>
            <a:r>
              <a:rPr lang="en-GB" sz="1200" kern="1200" dirty="0" smtClean="0">
                <a:solidFill>
                  <a:schemeClr val="tx1"/>
                </a:solidFill>
                <a:effectLst/>
                <a:latin typeface="+mn-lt"/>
                <a:ea typeface="+mn-ea"/>
                <a:cs typeface="+mn-cs"/>
              </a:rPr>
              <a:t> for supporting the objectives of that strategy</a:t>
            </a:r>
            <a:endParaRPr lang="en-GB" dirty="0" smtClean="0">
              <a:solidFill>
                <a:srgbClr val="FF0000"/>
              </a:solidFill>
            </a:endParaRPr>
          </a:p>
          <a:p>
            <a:endParaRPr lang="en-GB" dirty="0" smtClean="0"/>
          </a:p>
          <a:p>
            <a:endParaRPr lang="en-GB" dirty="0" smtClean="0"/>
          </a:p>
        </p:txBody>
      </p:sp>
      <p:sp>
        <p:nvSpPr>
          <p:cNvPr id="4" name="Slide Number Placeholder 3"/>
          <p:cNvSpPr>
            <a:spLocks noGrp="1"/>
          </p:cNvSpPr>
          <p:nvPr>
            <p:ph type="sldNum" sz="quarter" idx="10"/>
          </p:nvPr>
        </p:nvSpPr>
        <p:spPr/>
        <p:txBody>
          <a:bodyPr/>
          <a:lstStyle/>
          <a:p>
            <a:fld id="{BBB3C549-4069-4D23-9635-6C9736DB4220}" type="slidenum">
              <a:rPr lang="en-GB" smtClean="0"/>
              <a:t>5</a:t>
            </a:fld>
            <a:endParaRPr lang="en-GB" dirty="0"/>
          </a:p>
        </p:txBody>
      </p:sp>
    </p:spTree>
    <p:extLst>
      <p:ext uri="{BB962C8B-B14F-4D97-AF65-F5344CB8AC3E}">
        <p14:creationId xmlns:p14="http://schemas.microsoft.com/office/powerpoint/2010/main" val="226552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dirty="0" smtClean="0">
              <a:ea typeface="ＭＳ Ｐゴシック" pitchFamily="34" charset="-128"/>
            </a:endParaRPr>
          </a:p>
          <a:p>
            <a:endParaRPr lang="en-GB" dirty="0" smtClean="0"/>
          </a:p>
        </p:txBody>
      </p:sp>
      <p:sp>
        <p:nvSpPr>
          <p:cNvPr id="4" name="Slide Number Placeholder 3"/>
          <p:cNvSpPr>
            <a:spLocks noGrp="1"/>
          </p:cNvSpPr>
          <p:nvPr>
            <p:ph type="sldNum" sz="quarter" idx="10"/>
          </p:nvPr>
        </p:nvSpPr>
        <p:spPr/>
        <p:txBody>
          <a:bodyPr/>
          <a:lstStyle/>
          <a:p>
            <a:fld id="{BBB3C549-4069-4D23-9635-6C9736DB4220}" type="slidenum">
              <a:rPr lang="en-GB" smtClean="0"/>
              <a:t>6</a:t>
            </a:fld>
            <a:endParaRPr lang="en-GB" dirty="0"/>
          </a:p>
        </p:txBody>
      </p:sp>
    </p:spTree>
    <p:extLst>
      <p:ext uri="{BB962C8B-B14F-4D97-AF65-F5344CB8AC3E}">
        <p14:creationId xmlns:p14="http://schemas.microsoft.com/office/powerpoint/2010/main" val="226552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dirty="0" smtClean="0"/>
              <a:t>The 5 policy objectives and the 2 </a:t>
            </a:r>
            <a:r>
              <a:rPr lang="en-GB" dirty="0" err="1" smtClean="0"/>
              <a:t>Interreg</a:t>
            </a:r>
            <a:r>
              <a:rPr lang="en-GB" baseline="0" dirty="0" smtClean="0"/>
              <a:t> specific objectives</a:t>
            </a:r>
            <a:r>
              <a:rPr lang="en-GB" dirty="0" smtClean="0"/>
              <a:t> are included for your reference.</a:t>
            </a:r>
          </a:p>
          <a:p>
            <a:pPr algn="just"/>
            <a:r>
              <a:rPr lang="en-GB" dirty="0" smtClean="0"/>
              <a:t>However, in the Joint Paper,</a:t>
            </a:r>
            <a:r>
              <a:rPr lang="en-GB" baseline="0" dirty="0" smtClean="0"/>
              <a:t> based on a preliminary analysis,</a:t>
            </a:r>
            <a:r>
              <a:rPr lang="en-GB" dirty="0" smtClean="0"/>
              <a:t> there is the recommendation to</a:t>
            </a:r>
            <a:r>
              <a:rPr lang="en-GB" baseline="0" dirty="0" smtClean="0"/>
              <a:t> concentrate on </a:t>
            </a:r>
            <a:r>
              <a:rPr lang="en-GB" baseline="0" dirty="0" smtClean="0"/>
              <a:t>PO 1 </a:t>
            </a:r>
            <a:r>
              <a:rPr lang="en-GB" baseline="0" dirty="0" err="1" smtClean="0"/>
              <a:t>si</a:t>
            </a:r>
            <a:r>
              <a:rPr lang="en-GB" baseline="0" dirty="0" smtClean="0"/>
              <a:t> 2 pus ISO 1</a:t>
            </a:r>
            <a:endParaRPr lang="en-GB" dirty="0"/>
          </a:p>
        </p:txBody>
      </p:sp>
      <p:sp>
        <p:nvSpPr>
          <p:cNvPr id="4" name="Slide Number Placeholder 3"/>
          <p:cNvSpPr>
            <a:spLocks noGrp="1"/>
          </p:cNvSpPr>
          <p:nvPr>
            <p:ph type="sldNum" sz="quarter" idx="10"/>
          </p:nvPr>
        </p:nvSpPr>
        <p:spPr/>
        <p:txBody>
          <a:bodyPr/>
          <a:lstStyle/>
          <a:p>
            <a:fld id="{BBB3C549-4069-4D23-9635-6C9736DB4220}" type="slidenum">
              <a:rPr lang="en-GB" smtClean="0"/>
              <a:t>7</a:t>
            </a:fld>
            <a:endParaRPr lang="en-GB" dirty="0"/>
          </a:p>
        </p:txBody>
      </p:sp>
    </p:spTree>
    <p:extLst>
      <p:ext uri="{BB962C8B-B14F-4D97-AF65-F5344CB8AC3E}">
        <p14:creationId xmlns:p14="http://schemas.microsoft.com/office/powerpoint/2010/main" val="3998168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200" i="0" dirty="0" smtClean="0"/>
              <a:t>A preliminary needs’ analysis is found in the Joint </a:t>
            </a:r>
            <a:r>
              <a:rPr lang="en-GB" sz="1200" i="0" dirty="0" smtClean="0"/>
              <a:t>paper/ Annex IV </a:t>
            </a:r>
            <a:r>
              <a:rPr lang="en-GB" sz="1200" b="0" i="0" u="none" strike="noStrike" kern="1200" baseline="0" dirty="0" smtClean="0">
                <a:solidFill>
                  <a:schemeClr val="tx1"/>
                </a:solidFill>
                <a:latin typeface="+mn-lt"/>
                <a:ea typeface="+mn-ea"/>
                <a:cs typeface="+mn-cs"/>
              </a:rPr>
              <a:t>and a wide range of fields where intervention would be needed was identified, </a:t>
            </a:r>
            <a:r>
              <a:rPr lang="en-GB" sz="1200" b="0" i="0" u="none" strike="noStrike" kern="1200" baseline="0" dirty="0" err="1" smtClean="0">
                <a:solidFill>
                  <a:schemeClr val="tx1"/>
                </a:solidFill>
                <a:latin typeface="+mn-lt"/>
                <a:ea typeface="+mn-ea"/>
                <a:cs typeface="+mn-cs"/>
              </a:rPr>
              <a:t>eg</a:t>
            </a:r>
            <a:r>
              <a:rPr lang="en-GB" sz="1200" b="0" i="0" u="none" strike="noStrike" kern="1200" baseline="0" dirty="0" smtClean="0">
                <a:solidFill>
                  <a:schemeClr val="tx1"/>
                </a:solidFill>
                <a:latin typeface="+mn-lt"/>
                <a:ea typeface="+mn-ea"/>
                <a:cs typeface="+mn-cs"/>
              </a:rPr>
              <a:t>. </a:t>
            </a:r>
            <a:endParaRPr lang="en-GB" sz="1200" dirty="0" smtClean="0"/>
          </a:p>
        </p:txBody>
      </p:sp>
      <p:sp>
        <p:nvSpPr>
          <p:cNvPr id="4" name="Slide Number Placeholder 3"/>
          <p:cNvSpPr>
            <a:spLocks noGrp="1"/>
          </p:cNvSpPr>
          <p:nvPr>
            <p:ph type="sldNum" sz="quarter" idx="10"/>
          </p:nvPr>
        </p:nvSpPr>
        <p:spPr/>
        <p:txBody>
          <a:bodyPr/>
          <a:lstStyle/>
          <a:p>
            <a:fld id="{BBB3C549-4069-4D23-9635-6C9736DB4220}" type="slidenum">
              <a:rPr lang="en-GB" smtClean="0"/>
              <a:t>8</a:t>
            </a:fld>
            <a:endParaRPr lang="en-GB" dirty="0"/>
          </a:p>
        </p:txBody>
      </p:sp>
    </p:spTree>
    <p:extLst>
      <p:ext uri="{BB962C8B-B14F-4D97-AF65-F5344CB8AC3E}">
        <p14:creationId xmlns:p14="http://schemas.microsoft.com/office/powerpoint/2010/main" val="3998168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BB3C549-4069-4D23-9635-6C9736DB4220}" type="slidenum">
              <a:rPr lang="en-GB" smtClean="0"/>
              <a:t>9</a:t>
            </a:fld>
            <a:endParaRPr lang="en-GB" dirty="0"/>
          </a:p>
        </p:txBody>
      </p:sp>
    </p:spTree>
    <p:extLst>
      <p:ext uri="{BB962C8B-B14F-4D97-AF65-F5344CB8AC3E}">
        <p14:creationId xmlns:p14="http://schemas.microsoft.com/office/powerpoint/2010/main" val="3998168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486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Contents slide layout">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xmlns="" id="{DCA10AF6-AE9F-480B-B8DE-0048AEEC8A32}"/>
              </a:ext>
            </a:extLst>
          </p:cNvPr>
          <p:cNvSpPr/>
          <p:nvPr userDrawn="1"/>
        </p:nvSpPr>
        <p:spPr>
          <a:xfrm>
            <a:off x="4765528" y="0"/>
            <a:ext cx="6337415" cy="6856506"/>
          </a:xfrm>
          <a:custGeom>
            <a:avLst/>
            <a:gdLst>
              <a:gd name="connsiteX0" fmla="*/ 2415079 w 6337415"/>
              <a:gd name="connsiteY0" fmla="*/ 0 h 6856506"/>
              <a:gd name="connsiteX1" fmla="*/ 5187972 w 6337415"/>
              <a:gd name="connsiteY1" fmla="*/ 0 h 6856506"/>
              <a:gd name="connsiteX2" fmla="*/ 6072084 w 6337415"/>
              <a:gd name="connsiteY2" fmla="*/ 513156 h 6856506"/>
              <a:gd name="connsiteX3" fmla="*/ 6337415 w 6337415"/>
              <a:gd name="connsiteY3" fmla="*/ 972315 h 6856506"/>
              <a:gd name="connsiteX4" fmla="*/ 6337415 w 6337415"/>
              <a:gd name="connsiteY4" fmla="*/ 5884192 h 6856506"/>
              <a:gd name="connsiteX5" fmla="*/ 6072084 w 6337415"/>
              <a:gd name="connsiteY5" fmla="*/ 6343350 h 6856506"/>
              <a:gd name="connsiteX6" fmla="*/ 5184883 w 6337415"/>
              <a:gd name="connsiteY6" fmla="*/ 6856506 h 6856506"/>
              <a:gd name="connsiteX7" fmla="*/ 2411986 w 6337415"/>
              <a:gd name="connsiteY7" fmla="*/ 6856506 h 6856506"/>
              <a:gd name="connsiteX8" fmla="*/ 1524785 w 6337415"/>
              <a:gd name="connsiteY8" fmla="*/ 6343350 h 6856506"/>
              <a:gd name="connsiteX9" fmla="*/ 136790 w 6337415"/>
              <a:gd name="connsiteY9" fmla="*/ 3941411 h 6856506"/>
              <a:gd name="connsiteX10" fmla="*/ 136790 w 6337415"/>
              <a:gd name="connsiteY10" fmla="*/ 2915099 h 6856506"/>
              <a:gd name="connsiteX11" fmla="*/ 1524785 w 6337415"/>
              <a:gd name="connsiteY11" fmla="*/ 513156 h 6856506"/>
              <a:gd name="connsiteX12" fmla="*/ 2415079 w 6337415"/>
              <a:gd name="connsiteY12" fmla="*/ 0 h 685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37415" h="6856506">
                <a:moveTo>
                  <a:pt x="2415079" y="0"/>
                </a:moveTo>
                <a:lnTo>
                  <a:pt x="5187972" y="0"/>
                </a:lnTo>
                <a:cubicBezTo>
                  <a:pt x="5555839" y="0"/>
                  <a:pt x="5892789" y="194754"/>
                  <a:pt x="6072084" y="513156"/>
                </a:cubicBezTo>
                <a:lnTo>
                  <a:pt x="6337415" y="972315"/>
                </a:lnTo>
                <a:lnTo>
                  <a:pt x="6337415" y="5884192"/>
                </a:lnTo>
                <a:lnTo>
                  <a:pt x="6072084" y="6343350"/>
                </a:lnTo>
                <a:cubicBezTo>
                  <a:pt x="5889699" y="6661756"/>
                  <a:pt x="5552745" y="6856506"/>
                  <a:pt x="5184883" y="6856506"/>
                </a:cubicBezTo>
                <a:lnTo>
                  <a:pt x="2411986" y="6856506"/>
                </a:lnTo>
                <a:cubicBezTo>
                  <a:pt x="2047213" y="6856506"/>
                  <a:pt x="1707170" y="6661756"/>
                  <a:pt x="1524785" y="6343350"/>
                </a:cubicBezTo>
                <a:lnTo>
                  <a:pt x="136790" y="3941411"/>
                </a:lnTo>
                <a:cubicBezTo>
                  <a:pt x="-45596" y="3623005"/>
                  <a:pt x="-45596" y="3233501"/>
                  <a:pt x="136790" y="2915099"/>
                </a:cubicBezTo>
                <a:lnTo>
                  <a:pt x="1524785" y="513156"/>
                </a:lnTo>
                <a:cubicBezTo>
                  <a:pt x="1707170" y="194754"/>
                  <a:pt x="2047213" y="0"/>
                  <a:pt x="2415079"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pPr lvl="0" algn="ctr"/>
            <a:endParaRPr lang="en-US" sz="2701" dirty="0">
              <a:solidFill>
                <a:schemeClr val="tx1"/>
              </a:solidFill>
            </a:endParaRPr>
          </a:p>
        </p:txBody>
      </p:sp>
      <p:sp>
        <p:nvSpPr>
          <p:cNvPr id="4" name="Freeform: Shape 3">
            <a:extLst>
              <a:ext uri="{FF2B5EF4-FFF2-40B4-BE49-F238E27FC236}">
                <a16:creationId xmlns:a16="http://schemas.microsoft.com/office/drawing/2014/main" xmlns="" id="{9F1CCBC8-2DEC-4648-8372-311676E798CC}"/>
              </a:ext>
            </a:extLst>
          </p:cNvPr>
          <p:cNvSpPr/>
          <p:nvPr userDrawn="1"/>
        </p:nvSpPr>
        <p:spPr>
          <a:xfrm>
            <a:off x="5085740" y="0"/>
            <a:ext cx="6017203" cy="6856506"/>
          </a:xfrm>
          <a:custGeom>
            <a:avLst/>
            <a:gdLst>
              <a:gd name="connsiteX0" fmla="*/ 2415079 w 6017203"/>
              <a:gd name="connsiteY0" fmla="*/ 0 h 6856506"/>
              <a:gd name="connsiteX1" fmla="*/ 5187972 w 6017203"/>
              <a:gd name="connsiteY1" fmla="*/ 0 h 6856506"/>
              <a:gd name="connsiteX2" fmla="*/ 5997706 w 6017203"/>
              <a:gd name="connsiteY2" fmla="*/ 399690 h 6856506"/>
              <a:gd name="connsiteX3" fmla="*/ 6017203 w 6017203"/>
              <a:gd name="connsiteY3" fmla="*/ 429434 h 6856506"/>
              <a:gd name="connsiteX4" fmla="*/ 6017203 w 6017203"/>
              <a:gd name="connsiteY4" fmla="*/ 6425941 h 6856506"/>
              <a:gd name="connsiteX5" fmla="*/ 5996686 w 6017203"/>
              <a:gd name="connsiteY5" fmla="*/ 6456817 h 6856506"/>
              <a:gd name="connsiteX6" fmla="*/ 5184883 w 6017203"/>
              <a:gd name="connsiteY6" fmla="*/ 6856506 h 6856506"/>
              <a:gd name="connsiteX7" fmla="*/ 2411986 w 6017203"/>
              <a:gd name="connsiteY7" fmla="*/ 6856506 h 6856506"/>
              <a:gd name="connsiteX8" fmla="*/ 1524785 w 6017203"/>
              <a:gd name="connsiteY8" fmla="*/ 6343350 h 6856506"/>
              <a:gd name="connsiteX9" fmla="*/ 136790 w 6017203"/>
              <a:gd name="connsiteY9" fmla="*/ 3941411 h 6856506"/>
              <a:gd name="connsiteX10" fmla="*/ 136790 w 6017203"/>
              <a:gd name="connsiteY10" fmla="*/ 2915099 h 6856506"/>
              <a:gd name="connsiteX11" fmla="*/ 1524785 w 6017203"/>
              <a:gd name="connsiteY11" fmla="*/ 513156 h 6856506"/>
              <a:gd name="connsiteX12" fmla="*/ 2415079 w 6017203"/>
              <a:gd name="connsiteY12" fmla="*/ 0 h 685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7203" h="6856506">
                <a:moveTo>
                  <a:pt x="2415079" y="0"/>
                </a:moveTo>
                <a:lnTo>
                  <a:pt x="5187972" y="0"/>
                </a:lnTo>
                <a:cubicBezTo>
                  <a:pt x="5509856" y="0"/>
                  <a:pt x="5808068" y="149109"/>
                  <a:pt x="5997706" y="399690"/>
                </a:cubicBezTo>
                <a:lnTo>
                  <a:pt x="6017203" y="429434"/>
                </a:lnTo>
                <a:lnTo>
                  <a:pt x="6017203" y="6425941"/>
                </a:lnTo>
                <a:lnTo>
                  <a:pt x="5996686" y="6456817"/>
                </a:lnTo>
                <a:cubicBezTo>
                  <a:pt x="5804978" y="6707401"/>
                  <a:pt x="5506762" y="6856506"/>
                  <a:pt x="5184883" y="6856506"/>
                </a:cubicBezTo>
                <a:lnTo>
                  <a:pt x="2411986" y="6856506"/>
                </a:lnTo>
                <a:cubicBezTo>
                  <a:pt x="2047213" y="6856506"/>
                  <a:pt x="1707170" y="6661756"/>
                  <a:pt x="1524785" y="6343350"/>
                </a:cubicBezTo>
                <a:lnTo>
                  <a:pt x="136790" y="3941411"/>
                </a:lnTo>
                <a:cubicBezTo>
                  <a:pt x="-45596" y="3623005"/>
                  <a:pt x="-45596" y="3233501"/>
                  <a:pt x="136790" y="2915099"/>
                </a:cubicBezTo>
                <a:lnTo>
                  <a:pt x="1524785" y="513156"/>
                </a:lnTo>
                <a:cubicBezTo>
                  <a:pt x="1707170" y="194754"/>
                  <a:pt x="2047213" y="0"/>
                  <a:pt x="2415079" y="0"/>
                </a:cubicBezTo>
                <a:close/>
              </a:path>
            </a:pathLst>
          </a:custGeom>
          <a:solidFill>
            <a:schemeClr val="accent2"/>
          </a:soli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pPr lvl="0" algn="ctr"/>
            <a:endParaRPr lang="en-US" sz="2701" dirty="0">
              <a:solidFill>
                <a:schemeClr val="tx1"/>
              </a:solidFill>
            </a:endParaRPr>
          </a:p>
        </p:txBody>
      </p:sp>
      <p:sp>
        <p:nvSpPr>
          <p:cNvPr id="62" name="Picture Placeholder 61">
            <a:extLst>
              <a:ext uri="{FF2B5EF4-FFF2-40B4-BE49-F238E27FC236}">
                <a16:creationId xmlns:a16="http://schemas.microsoft.com/office/drawing/2014/main" xmlns="" id="{E7A5EAFD-E3F5-4EE4-BEE8-EDCA0F3D20A8}"/>
              </a:ext>
            </a:extLst>
          </p:cNvPr>
          <p:cNvSpPr>
            <a:spLocks noGrp="1"/>
          </p:cNvSpPr>
          <p:nvPr>
            <p:ph type="pic" idx="1" hasCustomPrompt="1"/>
          </p:nvPr>
        </p:nvSpPr>
        <p:spPr>
          <a:xfrm>
            <a:off x="6011683" y="0"/>
            <a:ext cx="6180317" cy="6856499"/>
          </a:xfrm>
          <a:custGeom>
            <a:avLst/>
            <a:gdLst>
              <a:gd name="connsiteX0" fmla="*/ 2415079 w 6180317"/>
              <a:gd name="connsiteY0" fmla="*/ 0 h 6856499"/>
              <a:gd name="connsiteX1" fmla="*/ 6180317 w 6180317"/>
              <a:gd name="connsiteY1" fmla="*/ 1 h 6856499"/>
              <a:gd name="connsiteX2" fmla="*/ 6180317 w 6180317"/>
              <a:gd name="connsiteY2" fmla="*/ 6856499 h 6856499"/>
              <a:gd name="connsiteX3" fmla="*/ 2411986 w 6180317"/>
              <a:gd name="connsiteY3" fmla="*/ 6856498 h 6856499"/>
              <a:gd name="connsiteX4" fmla="*/ 1524785 w 6180317"/>
              <a:gd name="connsiteY4" fmla="*/ 6343343 h 6856499"/>
              <a:gd name="connsiteX5" fmla="*/ 136790 w 6180317"/>
              <a:gd name="connsiteY5" fmla="*/ 3941406 h 6856499"/>
              <a:gd name="connsiteX6" fmla="*/ 136790 w 6180317"/>
              <a:gd name="connsiteY6" fmla="*/ 2915095 h 6856499"/>
              <a:gd name="connsiteX7" fmla="*/ 1524785 w 6180317"/>
              <a:gd name="connsiteY7" fmla="*/ 513155 h 6856499"/>
              <a:gd name="connsiteX8" fmla="*/ 2415079 w 6180317"/>
              <a:gd name="connsiteY8" fmla="*/ 0 h 685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80317" h="6856499">
                <a:moveTo>
                  <a:pt x="2415079" y="0"/>
                </a:moveTo>
                <a:lnTo>
                  <a:pt x="6180317" y="1"/>
                </a:lnTo>
                <a:lnTo>
                  <a:pt x="6180317" y="6856499"/>
                </a:lnTo>
                <a:lnTo>
                  <a:pt x="2411986" y="6856498"/>
                </a:lnTo>
                <a:cubicBezTo>
                  <a:pt x="2047213" y="6856498"/>
                  <a:pt x="1707170" y="6661748"/>
                  <a:pt x="1524785" y="6343343"/>
                </a:cubicBezTo>
                <a:lnTo>
                  <a:pt x="136790" y="3941406"/>
                </a:lnTo>
                <a:cubicBezTo>
                  <a:pt x="-45596" y="3623001"/>
                  <a:pt x="-45596" y="3233498"/>
                  <a:pt x="136790" y="2915095"/>
                </a:cubicBezTo>
                <a:lnTo>
                  <a:pt x="1524785" y="513155"/>
                </a:lnTo>
                <a:cubicBezTo>
                  <a:pt x="1707170" y="194753"/>
                  <a:pt x="2047213" y="0"/>
                  <a:pt x="2415079"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ctr" anchorCtr="0" compatLnSpc="1">
            <a:prstTxWarp prst="textNoShape">
              <a:avLst/>
            </a:prstTxWarp>
            <a:noAutofit/>
          </a:bodyPr>
          <a:lstStyle>
            <a:lvl1pPr marL="0" indent="0" algn="ctr">
              <a:buNone/>
              <a:defRPr lang="ko-KR" altLang="en-US" sz="2701" dirty="0"/>
            </a:lvl1pPr>
          </a:lstStyle>
          <a:p>
            <a:pPr marL="0" lvl="0" algn="ctr"/>
            <a:r>
              <a:rPr lang="en-US" altLang="ko-KR" dirty="0"/>
              <a:t>Your Picture Here and</a:t>
            </a:r>
            <a:r>
              <a:rPr lang="ko-KR" altLang="en-US" dirty="0"/>
              <a:t> </a:t>
            </a:r>
            <a:r>
              <a:rPr lang="en-US" altLang="ko-KR" dirty="0"/>
              <a:t>Send to Back</a:t>
            </a:r>
            <a:endParaRPr lang="ko-KR" altLang="en-US" dirty="0"/>
          </a:p>
        </p:txBody>
      </p:sp>
    </p:spTree>
    <p:extLst>
      <p:ext uri="{BB962C8B-B14F-4D97-AF65-F5344CB8AC3E}">
        <p14:creationId xmlns:p14="http://schemas.microsoft.com/office/powerpoint/2010/main" val="107695461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Contents slide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BE4C200A-24A8-43AD-A980-E284C50657FD}"/>
              </a:ext>
            </a:extLst>
          </p:cNvPr>
          <p:cNvSpPr>
            <a:spLocks noGrp="1"/>
          </p:cNvSpPr>
          <p:nvPr>
            <p:ph type="pic" idx="1" hasCustomPrompt="1"/>
          </p:nvPr>
        </p:nvSpPr>
        <p:spPr>
          <a:xfrm>
            <a:off x="0" y="0"/>
            <a:ext cx="6113634" cy="6858000"/>
          </a:xfrm>
          <a:custGeom>
            <a:avLst/>
            <a:gdLst>
              <a:gd name="connsiteX0" fmla="*/ 0 w 3658111"/>
              <a:gd name="connsiteY0" fmla="*/ 0 h 6858000"/>
              <a:gd name="connsiteX1" fmla="*/ 3658111 w 3658111"/>
              <a:gd name="connsiteY1" fmla="*/ 0 h 6858000"/>
              <a:gd name="connsiteX2" fmla="*/ 3658111 w 3658111"/>
              <a:gd name="connsiteY2" fmla="*/ 6858000 h 6858000"/>
              <a:gd name="connsiteX3" fmla="*/ 0 w 3658111"/>
              <a:gd name="connsiteY3" fmla="*/ 6858000 h 6858000"/>
              <a:gd name="connsiteX4" fmla="*/ 0 w 3658111"/>
              <a:gd name="connsiteY4" fmla="*/ 0 h 6858000"/>
              <a:gd name="connsiteX0" fmla="*/ 0 w 6113634"/>
              <a:gd name="connsiteY0" fmla="*/ 0 h 6878548"/>
              <a:gd name="connsiteX1" fmla="*/ 3658111 w 6113634"/>
              <a:gd name="connsiteY1" fmla="*/ 0 h 6878548"/>
              <a:gd name="connsiteX2" fmla="*/ 6113634 w 6113634"/>
              <a:gd name="connsiteY2" fmla="*/ 6878548 h 6878548"/>
              <a:gd name="connsiteX3" fmla="*/ 0 w 6113634"/>
              <a:gd name="connsiteY3" fmla="*/ 6858000 h 6878548"/>
              <a:gd name="connsiteX4" fmla="*/ 0 w 6113634"/>
              <a:gd name="connsiteY4" fmla="*/ 0 h 68785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13634" h="6878548">
                <a:moveTo>
                  <a:pt x="0" y="0"/>
                </a:moveTo>
                <a:lnTo>
                  <a:pt x="3658111" y="0"/>
                </a:lnTo>
                <a:lnTo>
                  <a:pt x="6113634" y="6878548"/>
                </a:lnTo>
                <a:lnTo>
                  <a:pt x="0" y="6858000"/>
                </a:lnTo>
                <a:lnTo>
                  <a:pt x="0" y="0"/>
                </a:lnTo>
                <a:close/>
              </a:path>
            </a:pathLst>
          </a:custGeom>
          <a:solidFill>
            <a:schemeClr val="bg1">
              <a:lumMod val="95000"/>
            </a:schemeClr>
          </a:solidFill>
          <a:ln w="50800">
            <a:noFill/>
          </a:ln>
          <a:effectLst>
            <a:outerShdw blurRad="50800" dist="38100" algn="l" rotWithShape="0">
              <a:prstClr val="black">
                <a:alpha val="40000"/>
              </a:prstClr>
            </a:outerShdw>
          </a:effectLst>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2673768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Contents slide layou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xmlns="" id="{7D5CD35A-2A51-47DD-8590-C25AD44DBD7D}"/>
              </a:ext>
            </a:extLst>
          </p:cNvPr>
          <p:cNvSpPr>
            <a:spLocks noGrp="1"/>
          </p:cNvSpPr>
          <p:nvPr>
            <p:ph type="pic" idx="1" hasCustomPrompt="1"/>
          </p:nvPr>
        </p:nvSpPr>
        <p:spPr>
          <a:xfrm>
            <a:off x="-1" y="1"/>
            <a:ext cx="9258300" cy="5640313"/>
          </a:xfrm>
          <a:custGeom>
            <a:avLst/>
            <a:gdLst>
              <a:gd name="connsiteX0" fmla="*/ 0 w 9258300"/>
              <a:gd name="connsiteY0" fmla="*/ 0 h 5640313"/>
              <a:gd name="connsiteX1" fmla="*/ 7013091 w 9258300"/>
              <a:gd name="connsiteY1" fmla="*/ 0 h 5640313"/>
              <a:gd name="connsiteX2" fmla="*/ 7324470 w 9258300"/>
              <a:gd name="connsiteY2" fmla="*/ 37023 h 5640313"/>
              <a:gd name="connsiteX3" fmla="*/ 8868075 w 9258300"/>
              <a:gd name="connsiteY3" fmla="*/ 500361 h 5640313"/>
              <a:gd name="connsiteX4" fmla="*/ 8997708 w 9258300"/>
              <a:gd name="connsiteY4" fmla="*/ 601188 h 5640313"/>
              <a:gd name="connsiteX5" fmla="*/ 9172240 w 9258300"/>
              <a:gd name="connsiteY5" fmla="*/ 811026 h 5640313"/>
              <a:gd name="connsiteX6" fmla="*/ 9227368 w 9258300"/>
              <a:gd name="connsiteY6" fmla="*/ 921522 h 5640313"/>
              <a:gd name="connsiteX7" fmla="*/ 9258300 w 9258300"/>
              <a:gd name="connsiteY7" fmla="*/ 1095376 h 5640313"/>
              <a:gd name="connsiteX8" fmla="*/ 383700 w 9258300"/>
              <a:gd name="connsiteY8" fmla="*/ 5404804 h 5640313"/>
              <a:gd name="connsiteX9" fmla="*/ 0 w 9258300"/>
              <a:gd name="connsiteY9" fmla="*/ 5640313 h 5640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58300" h="5640313">
                <a:moveTo>
                  <a:pt x="0" y="0"/>
                </a:moveTo>
                <a:lnTo>
                  <a:pt x="7013091" y="0"/>
                </a:lnTo>
                <a:lnTo>
                  <a:pt x="7324470" y="37023"/>
                </a:lnTo>
                <a:cubicBezTo>
                  <a:pt x="7947501" y="121817"/>
                  <a:pt x="8511930" y="266553"/>
                  <a:pt x="8868075" y="500361"/>
                </a:cubicBezTo>
                <a:lnTo>
                  <a:pt x="8997708" y="601188"/>
                </a:lnTo>
                <a:lnTo>
                  <a:pt x="9172240" y="811026"/>
                </a:lnTo>
                <a:lnTo>
                  <a:pt x="9227368" y="921522"/>
                </a:lnTo>
                <a:cubicBezTo>
                  <a:pt x="9245774" y="976549"/>
                  <a:pt x="9256316" y="1034456"/>
                  <a:pt x="9258300" y="1095376"/>
                </a:cubicBezTo>
                <a:cubicBezTo>
                  <a:pt x="9258299" y="2714776"/>
                  <a:pt x="4656211" y="2868181"/>
                  <a:pt x="383700" y="5404804"/>
                </a:cubicBezTo>
                <a:lnTo>
                  <a:pt x="0" y="5640313"/>
                </a:lnTo>
                <a:close/>
              </a:path>
            </a:pathLst>
          </a:custGeom>
          <a:solidFill>
            <a:schemeClr val="bg1">
              <a:lumMod val="95000"/>
            </a:schemeClr>
          </a:solidFill>
          <a:ln w="50800">
            <a:noFill/>
          </a:ln>
          <a:effectLst>
            <a:outerShdw blurRad="50800" dist="38100" algn="l" rotWithShape="0">
              <a:prstClr val="black">
                <a:alpha val="40000"/>
              </a:prstClr>
            </a:outerShdw>
          </a:effectLst>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1867001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Contents slide layout">
    <p:spTree>
      <p:nvGrpSpPr>
        <p:cNvPr id="1" name=""/>
        <p:cNvGrpSpPr/>
        <p:nvPr/>
      </p:nvGrpSpPr>
      <p:grpSpPr>
        <a:xfrm>
          <a:off x="0" y="0"/>
          <a:ext cx="0" cy="0"/>
          <a:chOff x="0" y="0"/>
          <a:chExt cx="0" cy="0"/>
        </a:xfrm>
      </p:grpSpPr>
      <p:sp>
        <p:nvSpPr>
          <p:cNvPr id="2" name="그림 개체 틀 3">
            <a:extLst>
              <a:ext uri="{FF2B5EF4-FFF2-40B4-BE49-F238E27FC236}">
                <a16:creationId xmlns:a16="http://schemas.microsoft.com/office/drawing/2014/main" xmlns="" id="{85E82A15-1989-4CB4-94AD-099C5BEDB3EA}"/>
              </a:ext>
            </a:extLst>
          </p:cNvPr>
          <p:cNvSpPr>
            <a:spLocks noGrp="1"/>
          </p:cNvSpPr>
          <p:nvPr>
            <p:ph type="pic" idx="1" hasCustomPrompt="1"/>
          </p:nvPr>
        </p:nvSpPr>
        <p:spPr>
          <a:xfrm>
            <a:off x="5344564" y="130767"/>
            <a:ext cx="6758507" cy="6596468"/>
          </a:xfrm>
          <a:custGeom>
            <a:avLst/>
            <a:gdLst>
              <a:gd name="connsiteX0" fmla="*/ 4271471 w 6758506"/>
              <a:gd name="connsiteY0" fmla="*/ 0 h 6596467"/>
              <a:gd name="connsiteX1" fmla="*/ 4351667 w 6758506"/>
              <a:gd name="connsiteY1" fmla="*/ 113994 h 6596467"/>
              <a:gd name="connsiteX2" fmla="*/ 4275691 w 6758506"/>
              <a:gd name="connsiteY2" fmla="*/ 417977 h 6596467"/>
              <a:gd name="connsiteX3" fmla="*/ 4225042 w 6758506"/>
              <a:gd name="connsiteY3" fmla="*/ 451753 h 6596467"/>
              <a:gd name="connsiteX4" fmla="*/ 4212379 w 6758506"/>
              <a:gd name="connsiteY4" fmla="*/ 396867 h 6596467"/>
              <a:gd name="connsiteX5" fmla="*/ 4220821 w 6758506"/>
              <a:gd name="connsiteY5" fmla="*/ 337759 h 6596467"/>
              <a:gd name="connsiteX6" fmla="*/ 4106859 w 6758506"/>
              <a:gd name="connsiteY6" fmla="*/ 557302 h 6596467"/>
              <a:gd name="connsiteX7" fmla="*/ 4165949 w 6758506"/>
              <a:gd name="connsiteY7" fmla="*/ 481307 h 6596467"/>
              <a:gd name="connsiteX8" fmla="*/ 4195495 w 6758506"/>
              <a:gd name="connsiteY8" fmla="*/ 464419 h 6596467"/>
              <a:gd name="connsiteX9" fmla="*/ 4229262 w 6758506"/>
              <a:gd name="connsiteY9" fmla="*/ 493972 h 6596467"/>
              <a:gd name="connsiteX10" fmla="*/ 4208158 w 6758506"/>
              <a:gd name="connsiteY10" fmla="*/ 515083 h 6596467"/>
              <a:gd name="connsiteX11" fmla="*/ 4191275 w 6758506"/>
              <a:gd name="connsiteY11" fmla="*/ 553079 h 6596467"/>
              <a:gd name="connsiteX12" fmla="*/ 4195495 w 6758506"/>
              <a:gd name="connsiteY12" fmla="*/ 650185 h 6596467"/>
              <a:gd name="connsiteX13" fmla="*/ 4161729 w 6758506"/>
              <a:gd name="connsiteY13" fmla="*/ 667074 h 6596467"/>
              <a:gd name="connsiteX14" fmla="*/ 4140625 w 6758506"/>
              <a:gd name="connsiteY14" fmla="*/ 688184 h 6596467"/>
              <a:gd name="connsiteX15" fmla="*/ 4187055 w 6758506"/>
              <a:gd name="connsiteY15" fmla="*/ 789510 h 6596467"/>
              <a:gd name="connsiteX16" fmla="*/ 4195495 w 6758506"/>
              <a:gd name="connsiteY16" fmla="*/ 793733 h 6596467"/>
              <a:gd name="connsiteX17" fmla="*/ 4199718 w 6758506"/>
              <a:gd name="connsiteY17" fmla="*/ 747291 h 6596467"/>
              <a:gd name="connsiteX18" fmla="*/ 4220821 w 6758506"/>
              <a:gd name="connsiteY18" fmla="*/ 721960 h 6596467"/>
              <a:gd name="connsiteX19" fmla="*/ 4237705 w 6758506"/>
              <a:gd name="connsiteY19" fmla="*/ 743069 h 6596467"/>
              <a:gd name="connsiteX20" fmla="*/ 4220821 w 6758506"/>
              <a:gd name="connsiteY20" fmla="*/ 903504 h 6596467"/>
              <a:gd name="connsiteX21" fmla="*/ 4330561 w 6758506"/>
              <a:gd name="connsiteY21" fmla="*/ 810621 h 6596467"/>
              <a:gd name="connsiteX22" fmla="*/ 4339004 w 6758506"/>
              <a:gd name="connsiteY22" fmla="*/ 785290 h 6596467"/>
              <a:gd name="connsiteX23" fmla="*/ 4385434 w 6758506"/>
              <a:gd name="connsiteY23" fmla="*/ 675519 h 6596467"/>
              <a:gd name="connsiteX24" fmla="*/ 4562707 w 6758506"/>
              <a:gd name="connsiteY24" fmla="*/ 531971 h 6596467"/>
              <a:gd name="connsiteX25" fmla="*/ 4626019 w 6758506"/>
              <a:gd name="connsiteY25" fmla="*/ 548859 h 6596467"/>
              <a:gd name="connsiteX26" fmla="*/ 4672449 w 6758506"/>
              <a:gd name="connsiteY26" fmla="*/ 709292 h 6596467"/>
              <a:gd name="connsiteX27" fmla="*/ 4710435 w 6758506"/>
              <a:gd name="connsiteY27" fmla="*/ 781068 h 6596467"/>
              <a:gd name="connsiteX28" fmla="*/ 4718878 w 6758506"/>
              <a:gd name="connsiteY28" fmla="*/ 882396 h 6596467"/>
              <a:gd name="connsiteX29" fmla="*/ 4710435 w 6758506"/>
              <a:gd name="connsiteY29" fmla="*/ 962611 h 6596467"/>
              <a:gd name="connsiteX30" fmla="*/ 4799074 w 6758506"/>
              <a:gd name="connsiteY30" fmla="*/ 941503 h 6596467"/>
              <a:gd name="connsiteX31" fmla="*/ 4997451 w 6758506"/>
              <a:gd name="connsiteY31" fmla="*/ 793733 h 6596467"/>
              <a:gd name="connsiteX32" fmla="*/ 5048100 w 6758506"/>
              <a:gd name="connsiteY32" fmla="*/ 810621 h 6596467"/>
              <a:gd name="connsiteX33" fmla="*/ 5064983 w 6758506"/>
              <a:gd name="connsiteY33" fmla="*/ 835952 h 6596467"/>
              <a:gd name="connsiteX34" fmla="*/ 5073427 w 6758506"/>
              <a:gd name="connsiteY34" fmla="*/ 954169 h 6596467"/>
              <a:gd name="connsiteX35" fmla="*/ 4887711 w 6758506"/>
              <a:gd name="connsiteY35" fmla="*/ 1063940 h 6596467"/>
              <a:gd name="connsiteX36" fmla="*/ 4862385 w 6758506"/>
              <a:gd name="connsiteY36" fmla="*/ 1101939 h 6596467"/>
              <a:gd name="connsiteX37" fmla="*/ 4790631 w 6758506"/>
              <a:gd name="connsiteY37" fmla="*/ 1131492 h 6596467"/>
              <a:gd name="connsiteX38" fmla="*/ 4756865 w 6758506"/>
              <a:gd name="connsiteY38" fmla="*/ 1131492 h 6596467"/>
              <a:gd name="connsiteX39" fmla="*/ 4761085 w 6758506"/>
              <a:gd name="connsiteY39" fmla="*/ 1161046 h 6596467"/>
              <a:gd name="connsiteX40" fmla="*/ 4756865 w 6758506"/>
              <a:gd name="connsiteY40" fmla="*/ 1199045 h 6596467"/>
              <a:gd name="connsiteX41" fmla="*/ 4765305 w 6758506"/>
              <a:gd name="connsiteY41" fmla="*/ 1237041 h 6596467"/>
              <a:gd name="connsiteX42" fmla="*/ 4697772 w 6758506"/>
              <a:gd name="connsiteY42" fmla="*/ 1304593 h 6596467"/>
              <a:gd name="connsiteX43" fmla="*/ 4693552 w 6758506"/>
              <a:gd name="connsiteY43" fmla="*/ 1359480 h 6596467"/>
              <a:gd name="connsiteX44" fmla="*/ 4773748 w 6758506"/>
              <a:gd name="connsiteY44" fmla="*/ 1372146 h 6596467"/>
              <a:gd name="connsiteX45" fmla="*/ 4866607 w 6758506"/>
              <a:gd name="connsiteY45" fmla="*/ 1308816 h 6596467"/>
              <a:gd name="connsiteX46" fmla="*/ 4997451 w 6758506"/>
              <a:gd name="connsiteY46" fmla="*/ 1177934 h 6596467"/>
              <a:gd name="connsiteX47" fmla="*/ 5170505 w 6758506"/>
              <a:gd name="connsiteY47" fmla="*/ 1025944 h 6596467"/>
              <a:gd name="connsiteX48" fmla="*/ 5208493 w 6758506"/>
              <a:gd name="connsiteY48" fmla="*/ 1017498 h 6596467"/>
              <a:gd name="connsiteX49" fmla="*/ 5242259 w 6758506"/>
              <a:gd name="connsiteY49" fmla="*/ 979500 h 6596467"/>
              <a:gd name="connsiteX50" fmla="*/ 5259142 w 6758506"/>
              <a:gd name="connsiteY50" fmla="*/ 954169 h 6596467"/>
              <a:gd name="connsiteX51" fmla="*/ 5440637 w 6758506"/>
              <a:gd name="connsiteY51" fmla="*/ 810621 h 6596467"/>
              <a:gd name="connsiteX52" fmla="*/ 5693886 w 6758506"/>
              <a:gd name="connsiteY52" fmla="*/ 595301 h 6596467"/>
              <a:gd name="connsiteX53" fmla="*/ 5740315 w 6758506"/>
              <a:gd name="connsiteY53" fmla="*/ 565745 h 6596467"/>
              <a:gd name="connsiteX54" fmla="*/ 5778303 w 6758506"/>
              <a:gd name="connsiteY54" fmla="*/ 620632 h 6596467"/>
              <a:gd name="connsiteX55" fmla="*/ 5795185 w 6758506"/>
              <a:gd name="connsiteY55" fmla="*/ 751514 h 6596467"/>
              <a:gd name="connsiteX56" fmla="*/ 5731873 w 6758506"/>
              <a:gd name="connsiteY56" fmla="*/ 848620 h 6596467"/>
              <a:gd name="connsiteX57" fmla="*/ 5698107 w 6758506"/>
              <a:gd name="connsiteY57" fmla="*/ 869728 h 6596467"/>
              <a:gd name="connsiteX58" fmla="*/ 5609470 w 6758506"/>
              <a:gd name="connsiteY58" fmla="*/ 924615 h 6596467"/>
              <a:gd name="connsiteX59" fmla="*/ 5605249 w 6758506"/>
              <a:gd name="connsiteY59" fmla="*/ 979500 h 6596467"/>
              <a:gd name="connsiteX60" fmla="*/ 5609470 w 6758506"/>
              <a:gd name="connsiteY60" fmla="*/ 1009055 h 6596467"/>
              <a:gd name="connsiteX61" fmla="*/ 5575703 w 6758506"/>
              <a:gd name="connsiteY61" fmla="*/ 1004833 h 6596467"/>
              <a:gd name="connsiteX62" fmla="*/ 5512391 w 6758506"/>
              <a:gd name="connsiteY62" fmla="*/ 1025944 h 6596467"/>
              <a:gd name="connsiteX63" fmla="*/ 5373105 w 6758506"/>
              <a:gd name="connsiteY63" fmla="*/ 1232818 h 6596467"/>
              <a:gd name="connsiteX64" fmla="*/ 5322455 w 6758506"/>
              <a:gd name="connsiteY64" fmla="*/ 1329924 h 6596467"/>
              <a:gd name="connsiteX65" fmla="*/ 5330895 w 6758506"/>
              <a:gd name="connsiteY65" fmla="*/ 1351035 h 6596467"/>
              <a:gd name="connsiteX66" fmla="*/ 5381545 w 6758506"/>
              <a:gd name="connsiteY66" fmla="*/ 1359480 h 6596467"/>
              <a:gd name="connsiteX67" fmla="*/ 5402651 w 6758506"/>
              <a:gd name="connsiteY67" fmla="*/ 1329924 h 6596467"/>
              <a:gd name="connsiteX68" fmla="*/ 5427975 w 6758506"/>
              <a:gd name="connsiteY68" fmla="*/ 1275040 h 6596467"/>
              <a:gd name="connsiteX69" fmla="*/ 5601029 w 6758506"/>
              <a:gd name="connsiteY69" fmla="*/ 1131492 h 6596467"/>
              <a:gd name="connsiteX70" fmla="*/ 5647457 w 6758506"/>
              <a:gd name="connsiteY70" fmla="*/ 1123047 h 6596467"/>
              <a:gd name="connsiteX71" fmla="*/ 5723433 w 6758506"/>
              <a:gd name="connsiteY71" fmla="*/ 1097716 h 6596467"/>
              <a:gd name="connsiteX72" fmla="*/ 5820511 w 6758506"/>
              <a:gd name="connsiteY72" fmla="*/ 1101939 h 6596467"/>
              <a:gd name="connsiteX73" fmla="*/ 5850058 w 6758506"/>
              <a:gd name="connsiteY73" fmla="*/ 1101939 h 6596467"/>
              <a:gd name="connsiteX74" fmla="*/ 5972461 w 6758506"/>
              <a:gd name="connsiteY74" fmla="*/ 996388 h 6596467"/>
              <a:gd name="connsiteX75" fmla="*/ 6213047 w 6758506"/>
              <a:gd name="connsiteY75" fmla="*/ 768402 h 6596467"/>
              <a:gd name="connsiteX76" fmla="*/ 6390322 w 6758506"/>
              <a:gd name="connsiteY76" fmla="*/ 620632 h 6596467"/>
              <a:gd name="connsiteX77" fmla="*/ 6424089 w 6758506"/>
              <a:gd name="connsiteY77" fmla="*/ 569968 h 6596467"/>
              <a:gd name="connsiteX78" fmla="*/ 6487401 w 6758506"/>
              <a:gd name="connsiteY78" fmla="*/ 527749 h 6596467"/>
              <a:gd name="connsiteX79" fmla="*/ 6512725 w 6758506"/>
              <a:gd name="connsiteY79" fmla="*/ 510861 h 6596467"/>
              <a:gd name="connsiteX80" fmla="*/ 6567597 w 6758506"/>
              <a:gd name="connsiteY80" fmla="*/ 409532 h 6596467"/>
              <a:gd name="connsiteX81" fmla="*/ 6630910 w 6758506"/>
              <a:gd name="connsiteY81" fmla="*/ 354648 h 6596467"/>
              <a:gd name="connsiteX82" fmla="*/ 6694221 w 6758506"/>
              <a:gd name="connsiteY82" fmla="*/ 384201 h 6596467"/>
              <a:gd name="connsiteX83" fmla="*/ 6706883 w 6758506"/>
              <a:gd name="connsiteY83" fmla="*/ 413755 h 6596467"/>
              <a:gd name="connsiteX84" fmla="*/ 6744870 w 6758506"/>
              <a:gd name="connsiteY84" fmla="*/ 519303 h 6596467"/>
              <a:gd name="connsiteX85" fmla="*/ 6576037 w 6758506"/>
              <a:gd name="connsiteY85" fmla="*/ 721960 h 6596467"/>
              <a:gd name="connsiteX86" fmla="*/ 6525388 w 6758506"/>
              <a:gd name="connsiteY86" fmla="*/ 768402 h 6596467"/>
              <a:gd name="connsiteX87" fmla="*/ 6343893 w 6758506"/>
              <a:gd name="connsiteY87" fmla="*/ 1021721 h 6596467"/>
              <a:gd name="connsiteX88" fmla="*/ 6293243 w 6758506"/>
              <a:gd name="connsiteY88" fmla="*/ 1165269 h 6596467"/>
              <a:gd name="connsiteX89" fmla="*/ 6267919 w 6758506"/>
              <a:gd name="connsiteY89" fmla="*/ 1224376 h 6596467"/>
              <a:gd name="connsiteX90" fmla="*/ 6263697 w 6758506"/>
              <a:gd name="connsiteY90" fmla="*/ 1245486 h 6596467"/>
              <a:gd name="connsiteX91" fmla="*/ 6284802 w 6758506"/>
              <a:gd name="connsiteY91" fmla="*/ 1245486 h 6596467"/>
              <a:gd name="connsiteX92" fmla="*/ 6436751 w 6758506"/>
              <a:gd name="connsiteY92" fmla="*/ 1110382 h 6596467"/>
              <a:gd name="connsiteX93" fmla="*/ 6618247 w 6758506"/>
              <a:gd name="connsiteY93" fmla="*/ 869728 h 6596467"/>
              <a:gd name="connsiteX94" fmla="*/ 6626687 w 6758506"/>
              <a:gd name="connsiteY94" fmla="*/ 857063 h 6596467"/>
              <a:gd name="connsiteX95" fmla="*/ 6694221 w 6758506"/>
              <a:gd name="connsiteY95" fmla="*/ 827509 h 6596467"/>
              <a:gd name="connsiteX96" fmla="*/ 6698443 w 6758506"/>
              <a:gd name="connsiteY96" fmla="*/ 903504 h 6596467"/>
              <a:gd name="connsiteX97" fmla="*/ 6639351 w 6758506"/>
              <a:gd name="connsiteY97" fmla="*/ 1000610 h 6596467"/>
              <a:gd name="connsiteX98" fmla="*/ 6491621 w 6758506"/>
              <a:gd name="connsiteY98" fmla="*/ 1220153 h 6596467"/>
              <a:gd name="connsiteX99" fmla="*/ 6487401 w 6758506"/>
              <a:gd name="connsiteY99" fmla="*/ 1300371 h 6596467"/>
              <a:gd name="connsiteX100" fmla="*/ 6525388 w 6758506"/>
              <a:gd name="connsiteY100" fmla="*/ 1367923 h 6596467"/>
              <a:gd name="connsiteX101" fmla="*/ 6533831 w 6758506"/>
              <a:gd name="connsiteY101" fmla="*/ 1422810 h 6596467"/>
              <a:gd name="connsiteX102" fmla="*/ 6495841 w 6758506"/>
              <a:gd name="connsiteY102" fmla="*/ 1435475 h 6596467"/>
              <a:gd name="connsiteX103" fmla="*/ 6457855 w 6758506"/>
              <a:gd name="connsiteY103" fmla="*/ 1431253 h 6596467"/>
              <a:gd name="connsiteX104" fmla="*/ 6466297 w 6758506"/>
              <a:gd name="connsiteY104" fmla="*/ 1439696 h 6596467"/>
              <a:gd name="connsiteX105" fmla="*/ 6457855 w 6758506"/>
              <a:gd name="connsiteY105" fmla="*/ 1557912 h 6596467"/>
              <a:gd name="connsiteX106" fmla="*/ 6394542 w 6758506"/>
              <a:gd name="connsiteY106" fmla="*/ 1587466 h 6596467"/>
              <a:gd name="connsiteX107" fmla="*/ 6369219 w 6758506"/>
              <a:gd name="connsiteY107" fmla="*/ 1739458 h 6596467"/>
              <a:gd name="connsiteX108" fmla="*/ 6364998 w 6758506"/>
              <a:gd name="connsiteY108" fmla="*/ 1794343 h 6596467"/>
              <a:gd name="connsiteX109" fmla="*/ 6386101 w 6758506"/>
              <a:gd name="connsiteY109" fmla="*/ 1836562 h 6596467"/>
              <a:gd name="connsiteX110" fmla="*/ 6449415 w 6758506"/>
              <a:gd name="connsiteY110" fmla="*/ 1760567 h 6596467"/>
              <a:gd name="connsiteX111" fmla="*/ 6457855 w 6758506"/>
              <a:gd name="connsiteY111" fmla="*/ 1709903 h 6596467"/>
              <a:gd name="connsiteX112" fmla="*/ 6462075 w 6758506"/>
              <a:gd name="connsiteY112" fmla="*/ 1650796 h 6596467"/>
              <a:gd name="connsiteX113" fmla="*/ 6462075 w 6758506"/>
              <a:gd name="connsiteY113" fmla="*/ 1629685 h 6596467"/>
              <a:gd name="connsiteX114" fmla="*/ 6550714 w 6758506"/>
              <a:gd name="connsiteY114" fmla="*/ 1646573 h 6596467"/>
              <a:gd name="connsiteX115" fmla="*/ 6550714 w 6758506"/>
              <a:gd name="connsiteY115" fmla="*/ 1684572 h 6596467"/>
              <a:gd name="connsiteX116" fmla="*/ 6529608 w 6758506"/>
              <a:gd name="connsiteY116" fmla="*/ 1785900 h 6596467"/>
              <a:gd name="connsiteX117" fmla="*/ 6525388 w 6758506"/>
              <a:gd name="connsiteY117" fmla="*/ 1802788 h 6596467"/>
              <a:gd name="connsiteX118" fmla="*/ 6428309 w 6758506"/>
              <a:gd name="connsiteY118" fmla="*/ 2001220 h 6596467"/>
              <a:gd name="connsiteX119" fmla="*/ 6398765 w 6758506"/>
              <a:gd name="connsiteY119" fmla="*/ 2043439 h 6596467"/>
              <a:gd name="connsiteX120" fmla="*/ 6314346 w 6758506"/>
              <a:gd name="connsiteY120" fmla="*/ 2165879 h 6596467"/>
              <a:gd name="connsiteX121" fmla="*/ 6297463 w 6758506"/>
              <a:gd name="connsiteY121" fmla="*/ 2199655 h 6596467"/>
              <a:gd name="connsiteX122" fmla="*/ 6263697 w 6758506"/>
              <a:gd name="connsiteY122" fmla="*/ 2275650 h 6596467"/>
              <a:gd name="connsiteX123" fmla="*/ 6314346 w 6758506"/>
              <a:gd name="connsiteY123" fmla="*/ 2368533 h 6596467"/>
              <a:gd name="connsiteX124" fmla="*/ 6331229 w 6758506"/>
              <a:gd name="connsiteY124" fmla="*/ 2499415 h 6596467"/>
              <a:gd name="connsiteX125" fmla="*/ 6073761 w 6758506"/>
              <a:gd name="connsiteY125" fmla="*/ 2870948 h 6596467"/>
              <a:gd name="connsiteX126" fmla="*/ 5972461 w 6758506"/>
              <a:gd name="connsiteY126" fmla="*/ 2989165 h 6596467"/>
              <a:gd name="connsiteX127" fmla="*/ 5871161 w 6758506"/>
              <a:gd name="connsiteY127" fmla="*/ 3060938 h 6596467"/>
              <a:gd name="connsiteX128" fmla="*/ 5837395 w 6758506"/>
              <a:gd name="connsiteY128" fmla="*/ 3103159 h 6596467"/>
              <a:gd name="connsiteX129" fmla="*/ 5719213 w 6758506"/>
              <a:gd name="connsiteY129" fmla="*/ 3322702 h 6596467"/>
              <a:gd name="connsiteX130" fmla="*/ 5812069 w 6758506"/>
              <a:gd name="connsiteY130" fmla="*/ 3339590 h 6596467"/>
              <a:gd name="connsiteX131" fmla="*/ 5850058 w 6758506"/>
              <a:gd name="connsiteY131" fmla="*/ 3326924 h 6596467"/>
              <a:gd name="connsiteX132" fmla="*/ 5947135 w 6758506"/>
              <a:gd name="connsiteY132" fmla="*/ 3145378 h 6596467"/>
              <a:gd name="connsiteX133" fmla="*/ 6052657 w 6758506"/>
              <a:gd name="connsiteY133" fmla="*/ 3044049 h 6596467"/>
              <a:gd name="connsiteX134" fmla="*/ 6103307 w 6758506"/>
              <a:gd name="connsiteY134" fmla="*/ 2989165 h 6596467"/>
              <a:gd name="connsiteX135" fmla="*/ 6246813 w 6758506"/>
              <a:gd name="connsiteY135" fmla="*/ 2723181 h 6596467"/>
              <a:gd name="connsiteX136" fmla="*/ 6305905 w 6758506"/>
              <a:gd name="connsiteY136" fmla="*/ 2672516 h 6596467"/>
              <a:gd name="connsiteX137" fmla="*/ 6289023 w 6758506"/>
              <a:gd name="connsiteY137" fmla="*/ 2820287 h 6596467"/>
              <a:gd name="connsiteX138" fmla="*/ 6221489 w 6758506"/>
              <a:gd name="connsiteY138" fmla="*/ 3022941 h 6596467"/>
              <a:gd name="connsiteX139" fmla="*/ 6141293 w 6758506"/>
              <a:gd name="connsiteY139" fmla="*/ 3141155 h 6596467"/>
              <a:gd name="connsiteX140" fmla="*/ 6006227 w 6758506"/>
              <a:gd name="connsiteY140" fmla="*/ 3301591 h 6596467"/>
              <a:gd name="connsiteX141" fmla="*/ 5989344 w 6758506"/>
              <a:gd name="connsiteY141" fmla="*/ 3322702 h 6596467"/>
              <a:gd name="connsiteX142" fmla="*/ 5904928 w 6758506"/>
              <a:gd name="connsiteY142" fmla="*/ 3424028 h 6596467"/>
              <a:gd name="connsiteX143" fmla="*/ 5803629 w 6758506"/>
              <a:gd name="connsiteY143" fmla="*/ 3525356 h 6596467"/>
              <a:gd name="connsiteX144" fmla="*/ 5799409 w 6758506"/>
              <a:gd name="connsiteY144" fmla="*/ 3546467 h 6596467"/>
              <a:gd name="connsiteX145" fmla="*/ 5765642 w 6758506"/>
              <a:gd name="connsiteY145" fmla="*/ 3567575 h 6596467"/>
              <a:gd name="connsiteX146" fmla="*/ 5710769 w 6758506"/>
              <a:gd name="connsiteY146" fmla="*/ 3567575 h 6596467"/>
              <a:gd name="connsiteX147" fmla="*/ 5622133 w 6758506"/>
              <a:gd name="connsiteY147" fmla="*/ 3647793 h 6596467"/>
              <a:gd name="connsiteX148" fmla="*/ 5609470 w 6758506"/>
              <a:gd name="connsiteY148" fmla="*/ 3681569 h 6596467"/>
              <a:gd name="connsiteX149" fmla="*/ 5571483 w 6758506"/>
              <a:gd name="connsiteY149" fmla="*/ 3740679 h 6596467"/>
              <a:gd name="connsiteX150" fmla="*/ 5516613 w 6758506"/>
              <a:gd name="connsiteY150" fmla="*/ 3787120 h 6596467"/>
              <a:gd name="connsiteX151" fmla="*/ 5516613 w 6758506"/>
              <a:gd name="connsiteY151" fmla="*/ 3863116 h 6596467"/>
              <a:gd name="connsiteX152" fmla="*/ 5503951 w 6758506"/>
              <a:gd name="connsiteY152" fmla="*/ 3896892 h 6596467"/>
              <a:gd name="connsiteX153" fmla="*/ 5436417 w 6758506"/>
              <a:gd name="connsiteY153" fmla="*/ 3968664 h 6596467"/>
              <a:gd name="connsiteX154" fmla="*/ 5402651 w 6758506"/>
              <a:gd name="connsiteY154" fmla="*/ 3968664 h 6596467"/>
              <a:gd name="connsiteX155" fmla="*/ 5309791 w 6758506"/>
              <a:gd name="connsiteY155" fmla="*/ 3905335 h 6596467"/>
              <a:gd name="connsiteX156" fmla="*/ 5259142 w 6758506"/>
              <a:gd name="connsiteY156" fmla="*/ 3888446 h 6596467"/>
              <a:gd name="connsiteX157" fmla="*/ 5242259 w 6758506"/>
              <a:gd name="connsiteY157" fmla="*/ 3930668 h 6596467"/>
              <a:gd name="connsiteX158" fmla="*/ 5208493 w 6758506"/>
              <a:gd name="connsiteY158" fmla="*/ 3981330 h 6596467"/>
              <a:gd name="connsiteX159" fmla="*/ 5026997 w 6758506"/>
              <a:gd name="connsiteY159" fmla="*/ 4162876 h 6596467"/>
              <a:gd name="connsiteX160" fmla="*/ 4955243 w 6758506"/>
              <a:gd name="connsiteY160" fmla="*/ 4243094 h 6596467"/>
              <a:gd name="connsiteX161" fmla="*/ 4845501 w 6758506"/>
              <a:gd name="connsiteY161" fmla="*/ 4331755 h 6596467"/>
              <a:gd name="connsiteX162" fmla="*/ 4701995 w 6758506"/>
              <a:gd name="connsiteY162" fmla="*/ 4449971 h 6596467"/>
              <a:gd name="connsiteX163" fmla="*/ 4642903 w 6758506"/>
              <a:gd name="connsiteY163" fmla="*/ 4513301 h 6596467"/>
              <a:gd name="connsiteX164" fmla="*/ 4398094 w 6758506"/>
              <a:gd name="connsiteY164" fmla="*/ 4737066 h 6596467"/>
              <a:gd name="connsiteX165" fmla="*/ 4385434 w 6758506"/>
              <a:gd name="connsiteY165" fmla="*/ 4758175 h 6596467"/>
              <a:gd name="connsiteX166" fmla="*/ 4360108 w 6758506"/>
              <a:gd name="connsiteY166" fmla="*/ 4838392 h 6596467"/>
              <a:gd name="connsiteX167" fmla="*/ 4246145 w 6758506"/>
              <a:gd name="connsiteY167" fmla="*/ 5007273 h 6596467"/>
              <a:gd name="connsiteX168" fmla="*/ 4174392 w 6758506"/>
              <a:gd name="connsiteY168" fmla="*/ 5074823 h 6596467"/>
              <a:gd name="connsiteX169" fmla="*/ 4149066 w 6758506"/>
              <a:gd name="connsiteY169" fmla="*/ 5104379 h 6596467"/>
              <a:gd name="connsiteX170" fmla="*/ 4051989 w 6758506"/>
              <a:gd name="connsiteY170" fmla="*/ 5188817 h 6596467"/>
              <a:gd name="connsiteX171" fmla="*/ 4026663 w 6758506"/>
              <a:gd name="connsiteY171" fmla="*/ 5197262 h 6596467"/>
              <a:gd name="connsiteX172" fmla="*/ 4026663 w 6758506"/>
              <a:gd name="connsiteY172" fmla="*/ 5218371 h 6596467"/>
              <a:gd name="connsiteX173" fmla="*/ 4039326 w 6758506"/>
              <a:gd name="connsiteY173" fmla="*/ 5290146 h 6596467"/>
              <a:gd name="connsiteX174" fmla="*/ 4001339 w 6758506"/>
              <a:gd name="connsiteY174" fmla="*/ 5437916 h 6596467"/>
              <a:gd name="connsiteX175" fmla="*/ 3946467 w 6758506"/>
              <a:gd name="connsiteY175" fmla="*/ 5497023 h 6596467"/>
              <a:gd name="connsiteX176" fmla="*/ 3866271 w 6758506"/>
              <a:gd name="connsiteY176" fmla="*/ 5573018 h 6596467"/>
              <a:gd name="connsiteX177" fmla="*/ 3815621 w 6758506"/>
              <a:gd name="connsiteY177" fmla="*/ 5602572 h 6596467"/>
              <a:gd name="connsiteX178" fmla="*/ 3786077 w 6758506"/>
              <a:gd name="connsiteY178" fmla="*/ 5653236 h 6596467"/>
              <a:gd name="connsiteX179" fmla="*/ 3735427 w 6758506"/>
              <a:gd name="connsiteY179" fmla="*/ 5699678 h 6596467"/>
              <a:gd name="connsiteX180" fmla="*/ 3731205 w 6758506"/>
              <a:gd name="connsiteY180" fmla="*/ 5703900 h 6596467"/>
              <a:gd name="connsiteX181" fmla="*/ 3553932 w 6758506"/>
              <a:gd name="connsiteY181" fmla="*/ 5830560 h 6596467"/>
              <a:gd name="connsiteX182" fmla="*/ 3528606 w 6758506"/>
              <a:gd name="connsiteY182" fmla="*/ 5931886 h 6596467"/>
              <a:gd name="connsiteX183" fmla="*/ 3507502 w 6758506"/>
              <a:gd name="connsiteY183" fmla="*/ 5990995 h 6596467"/>
              <a:gd name="connsiteX184" fmla="*/ 3363994 w 6758506"/>
              <a:gd name="connsiteY184" fmla="*/ 6138763 h 6596467"/>
              <a:gd name="connsiteX185" fmla="*/ 3300681 w 6758506"/>
              <a:gd name="connsiteY185" fmla="*/ 6223203 h 6596467"/>
              <a:gd name="connsiteX186" fmla="*/ 3212044 w 6758506"/>
              <a:gd name="connsiteY186" fmla="*/ 6290756 h 6596467"/>
              <a:gd name="connsiteX187" fmla="*/ 3026329 w 6758506"/>
              <a:gd name="connsiteY187" fmla="*/ 6417415 h 6596467"/>
              <a:gd name="connsiteX188" fmla="*/ 2878600 w 6758506"/>
              <a:gd name="connsiteY188" fmla="*/ 6489188 h 6596467"/>
              <a:gd name="connsiteX189" fmla="*/ 2802626 w 6758506"/>
              <a:gd name="connsiteY189" fmla="*/ 6408970 h 6596467"/>
              <a:gd name="connsiteX190" fmla="*/ 2756197 w 6758506"/>
              <a:gd name="connsiteY190" fmla="*/ 6362528 h 6596467"/>
              <a:gd name="connsiteX191" fmla="*/ 2781520 w 6758506"/>
              <a:gd name="connsiteY191" fmla="*/ 6328752 h 6596467"/>
              <a:gd name="connsiteX192" fmla="*/ 2794183 w 6758506"/>
              <a:gd name="connsiteY192" fmla="*/ 6307644 h 6596467"/>
              <a:gd name="connsiteX193" fmla="*/ 2789963 w 6758506"/>
              <a:gd name="connsiteY193" fmla="*/ 6168319 h 6596467"/>
              <a:gd name="connsiteX194" fmla="*/ 2785743 w 6758506"/>
              <a:gd name="connsiteY194" fmla="*/ 6138763 h 6596467"/>
              <a:gd name="connsiteX195" fmla="*/ 2726650 w 6758506"/>
              <a:gd name="connsiteY195" fmla="*/ 6142986 h 6596467"/>
              <a:gd name="connsiteX196" fmla="*/ 2709767 w 6758506"/>
              <a:gd name="connsiteY196" fmla="*/ 6003661 h 6596467"/>
              <a:gd name="connsiteX197" fmla="*/ 2811067 w 6758506"/>
              <a:gd name="connsiteY197" fmla="*/ 5822114 h 6596467"/>
              <a:gd name="connsiteX198" fmla="*/ 2815287 w 6758506"/>
              <a:gd name="connsiteY198" fmla="*/ 5775673 h 6596467"/>
              <a:gd name="connsiteX199" fmla="*/ 2751976 w 6758506"/>
              <a:gd name="connsiteY199" fmla="*/ 5775673 h 6596467"/>
              <a:gd name="connsiteX200" fmla="*/ 2688664 w 6758506"/>
              <a:gd name="connsiteY200" fmla="*/ 5847448 h 6596467"/>
              <a:gd name="connsiteX201" fmla="*/ 2562038 w 6758506"/>
              <a:gd name="connsiteY201" fmla="*/ 5999438 h 6596467"/>
              <a:gd name="connsiteX202" fmla="*/ 2549375 w 6758506"/>
              <a:gd name="connsiteY202" fmla="*/ 6012104 h 6596467"/>
              <a:gd name="connsiteX203" fmla="*/ 2448076 w 6758506"/>
              <a:gd name="connsiteY203" fmla="*/ 6096544 h 6596467"/>
              <a:gd name="connsiteX204" fmla="*/ 2076644 w 6758506"/>
              <a:gd name="connsiteY204" fmla="*/ 6573628 h 6596467"/>
              <a:gd name="connsiteX205" fmla="*/ 2030215 w 6758506"/>
              <a:gd name="connsiteY205" fmla="*/ 6590516 h 6596467"/>
              <a:gd name="connsiteX206" fmla="*/ 2017552 w 6758506"/>
              <a:gd name="connsiteY206" fmla="*/ 6548297 h 6596467"/>
              <a:gd name="connsiteX207" fmla="*/ 2038658 w 6758506"/>
              <a:gd name="connsiteY207" fmla="*/ 6430081 h 6596467"/>
              <a:gd name="connsiteX208" fmla="*/ 2085085 w 6758506"/>
              <a:gd name="connsiteY208" fmla="*/ 6307644 h 6596467"/>
              <a:gd name="connsiteX209" fmla="*/ 2144177 w 6758506"/>
              <a:gd name="connsiteY209" fmla="*/ 6193650 h 6596467"/>
              <a:gd name="connsiteX210" fmla="*/ 2093528 w 6758506"/>
              <a:gd name="connsiteY210" fmla="*/ 6113432 h 6596467"/>
              <a:gd name="connsiteX211" fmla="*/ 2063981 w 6758506"/>
              <a:gd name="connsiteY211" fmla="*/ 6096544 h 6596467"/>
              <a:gd name="connsiteX212" fmla="*/ 2089307 w 6758506"/>
              <a:gd name="connsiteY212" fmla="*/ 6079656 h 6596467"/>
              <a:gd name="connsiteX213" fmla="*/ 2131514 w 6758506"/>
              <a:gd name="connsiteY213" fmla="*/ 6003661 h 6596467"/>
              <a:gd name="connsiteX214" fmla="*/ 2068201 w 6758506"/>
              <a:gd name="connsiteY214" fmla="*/ 5982550 h 6596467"/>
              <a:gd name="connsiteX215" fmla="*/ 1975345 w 6758506"/>
              <a:gd name="connsiteY215" fmla="*/ 6050102 h 6596467"/>
              <a:gd name="connsiteX216" fmla="*/ 1950019 w 6758506"/>
              <a:gd name="connsiteY216" fmla="*/ 6075433 h 6596467"/>
              <a:gd name="connsiteX217" fmla="*/ 1937358 w 6758506"/>
              <a:gd name="connsiteY217" fmla="*/ 6050102 h 6596467"/>
              <a:gd name="connsiteX218" fmla="*/ 1903592 w 6758506"/>
              <a:gd name="connsiteY218" fmla="*/ 6033214 h 6596467"/>
              <a:gd name="connsiteX219" fmla="*/ 1730537 w 6758506"/>
              <a:gd name="connsiteY219" fmla="*/ 6151431 h 6596467"/>
              <a:gd name="connsiteX220" fmla="*/ 1591250 w 6758506"/>
              <a:gd name="connsiteY220" fmla="*/ 6278090 h 6596467"/>
              <a:gd name="connsiteX221" fmla="*/ 1565924 w 6758506"/>
              <a:gd name="connsiteY221" fmla="*/ 6282311 h 6596467"/>
              <a:gd name="connsiteX222" fmla="*/ 1561704 w 6758506"/>
              <a:gd name="connsiteY222" fmla="*/ 6261202 h 6596467"/>
              <a:gd name="connsiteX223" fmla="*/ 1591250 w 6758506"/>
              <a:gd name="connsiteY223" fmla="*/ 6037437 h 6596467"/>
              <a:gd name="connsiteX224" fmla="*/ 1633457 w 6758506"/>
              <a:gd name="connsiteY224" fmla="*/ 5885444 h 6596467"/>
              <a:gd name="connsiteX225" fmla="*/ 1519497 w 6758506"/>
              <a:gd name="connsiteY225" fmla="*/ 5927666 h 6596467"/>
              <a:gd name="connsiteX226" fmla="*/ 1473068 w 6758506"/>
              <a:gd name="connsiteY226" fmla="*/ 5919220 h 6596467"/>
              <a:gd name="connsiteX227" fmla="*/ 1473068 w 6758506"/>
              <a:gd name="connsiteY227" fmla="*/ 5830560 h 6596467"/>
              <a:gd name="connsiteX228" fmla="*/ 1489951 w 6758506"/>
              <a:gd name="connsiteY228" fmla="*/ 5716566 h 6596467"/>
              <a:gd name="connsiteX229" fmla="*/ 1485728 w 6758506"/>
              <a:gd name="connsiteY229" fmla="*/ 5682789 h 6596467"/>
              <a:gd name="connsiteX230" fmla="*/ 1447742 w 6758506"/>
              <a:gd name="connsiteY230" fmla="*/ 5695455 h 6596467"/>
              <a:gd name="connsiteX231" fmla="*/ 1422418 w 6758506"/>
              <a:gd name="connsiteY231" fmla="*/ 5725008 h 6596467"/>
              <a:gd name="connsiteX232" fmla="*/ 1236702 w 6758506"/>
              <a:gd name="connsiteY232" fmla="*/ 5952996 h 6596467"/>
              <a:gd name="connsiteX233" fmla="*/ 1122740 w 6758506"/>
              <a:gd name="connsiteY233" fmla="*/ 5974107 h 6596467"/>
              <a:gd name="connsiteX234" fmla="*/ 1067867 w 6758506"/>
              <a:gd name="connsiteY234" fmla="*/ 5974107 h 6596467"/>
              <a:gd name="connsiteX235" fmla="*/ 1050984 w 6758506"/>
              <a:gd name="connsiteY235" fmla="*/ 5986773 h 6596467"/>
              <a:gd name="connsiteX236" fmla="*/ 966568 w 6758506"/>
              <a:gd name="connsiteY236" fmla="*/ 5965662 h 6596467"/>
              <a:gd name="connsiteX237" fmla="*/ 991894 w 6758506"/>
              <a:gd name="connsiteY237" fmla="*/ 5898112 h 6596467"/>
              <a:gd name="connsiteX238" fmla="*/ 1152284 w 6758506"/>
              <a:gd name="connsiteY238" fmla="*/ 5661679 h 6596467"/>
              <a:gd name="connsiteX239" fmla="*/ 1139623 w 6758506"/>
              <a:gd name="connsiteY239" fmla="*/ 5606794 h 6596467"/>
              <a:gd name="connsiteX240" fmla="*/ 1093193 w 6758506"/>
              <a:gd name="connsiteY240" fmla="*/ 5619460 h 6596467"/>
              <a:gd name="connsiteX241" fmla="*/ 1004557 w 6758506"/>
              <a:gd name="connsiteY241" fmla="*/ 5703900 h 6596467"/>
              <a:gd name="connsiteX242" fmla="*/ 953907 w 6758506"/>
              <a:gd name="connsiteY242" fmla="*/ 5703900 h 6596467"/>
              <a:gd name="connsiteX243" fmla="*/ 983451 w 6758506"/>
              <a:gd name="connsiteY243" fmla="*/ 5670124 h 6596467"/>
              <a:gd name="connsiteX244" fmla="*/ 1008777 w 6758506"/>
              <a:gd name="connsiteY244" fmla="*/ 5653236 h 6596467"/>
              <a:gd name="connsiteX245" fmla="*/ 987674 w 6758506"/>
              <a:gd name="connsiteY245" fmla="*/ 5568795 h 6596467"/>
              <a:gd name="connsiteX246" fmla="*/ 970790 w 6758506"/>
              <a:gd name="connsiteY246" fmla="*/ 5535019 h 6596467"/>
              <a:gd name="connsiteX247" fmla="*/ 1080530 w 6758506"/>
              <a:gd name="connsiteY247" fmla="*/ 5332365 h 6596467"/>
              <a:gd name="connsiteX248" fmla="*/ 1240922 w 6758506"/>
              <a:gd name="connsiteY248" fmla="*/ 5146598 h 6596467"/>
              <a:gd name="connsiteX249" fmla="*/ 1397092 w 6758506"/>
              <a:gd name="connsiteY249" fmla="*/ 4927055 h 6596467"/>
              <a:gd name="connsiteX250" fmla="*/ 1422418 w 6758506"/>
              <a:gd name="connsiteY250" fmla="*/ 4901722 h 6596467"/>
              <a:gd name="connsiteX251" fmla="*/ 1700990 w 6758506"/>
              <a:gd name="connsiteY251" fmla="*/ 4606184 h 6596467"/>
              <a:gd name="connsiteX252" fmla="*/ 1713653 w 6758506"/>
              <a:gd name="connsiteY252" fmla="*/ 4534412 h 6596467"/>
              <a:gd name="connsiteX253" fmla="*/ 1637680 w 6758506"/>
              <a:gd name="connsiteY253" fmla="*/ 4547077 h 6596467"/>
              <a:gd name="connsiteX254" fmla="*/ 1477288 w 6758506"/>
              <a:gd name="connsiteY254" fmla="*/ 4724401 h 6596467"/>
              <a:gd name="connsiteX255" fmla="*/ 1397092 w 6758506"/>
              <a:gd name="connsiteY255" fmla="*/ 4728621 h 6596467"/>
              <a:gd name="connsiteX256" fmla="*/ 1342222 w 6758506"/>
              <a:gd name="connsiteY256" fmla="*/ 4724401 h 6596467"/>
              <a:gd name="connsiteX257" fmla="*/ 962348 w 6758506"/>
              <a:gd name="connsiteY257" fmla="*/ 5053715 h 6596467"/>
              <a:gd name="connsiteX258" fmla="*/ 763969 w 6758506"/>
              <a:gd name="connsiteY258" fmla="*/ 5159264 h 6596467"/>
              <a:gd name="connsiteX259" fmla="*/ 717539 w 6758506"/>
              <a:gd name="connsiteY259" fmla="*/ 5184595 h 6596467"/>
              <a:gd name="connsiteX260" fmla="*/ 531824 w 6758506"/>
              <a:gd name="connsiteY260" fmla="*/ 5328142 h 6596467"/>
              <a:gd name="connsiteX261" fmla="*/ 400978 w 6758506"/>
              <a:gd name="connsiteY261" fmla="*/ 5416805 h 6596467"/>
              <a:gd name="connsiteX262" fmla="*/ 329225 w 6758506"/>
              <a:gd name="connsiteY262" fmla="*/ 5433693 h 6596467"/>
              <a:gd name="connsiteX263" fmla="*/ 308121 w 6758506"/>
              <a:gd name="connsiteY263" fmla="*/ 5370363 h 6596467"/>
              <a:gd name="connsiteX264" fmla="*/ 417861 w 6758506"/>
              <a:gd name="connsiteY264" fmla="*/ 5167709 h 6596467"/>
              <a:gd name="connsiteX265" fmla="*/ 219483 w 6758506"/>
              <a:gd name="connsiteY265" fmla="*/ 5273258 h 6596467"/>
              <a:gd name="connsiteX266" fmla="*/ 181496 w 6758506"/>
              <a:gd name="connsiteY266" fmla="*/ 5290146 h 6596467"/>
              <a:gd name="connsiteX267" fmla="*/ 177275 w 6758506"/>
              <a:gd name="connsiteY267" fmla="*/ 5256370 h 6596467"/>
              <a:gd name="connsiteX268" fmla="*/ 151949 w 6758506"/>
              <a:gd name="connsiteY268" fmla="*/ 5218371 h 6596467"/>
              <a:gd name="connsiteX269" fmla="*/ 118183 w 6758506"/>
              <a:gd name="connsiteY269" fmla="*/ 5247927 h 6596467"/>
              <a:gd name="connsiteX270" fmla="*/ 71756 w 6758506"/>
              <a:gd name="connsiteY270" fmla="*/ 5290146 h 6596467"/>
              <a:gd name="connsiteX271" fmla="*/ 0 w 6758506"/>
              <a:gd name="connsiteY271" fmla="*/ 5252147 h 6596467"/>
              <a:gd name="connsiteX272" fmla="*/ 59093 w 6758506"/>
              <a:gd name="connsiteY272" fmla="*/ 5222593 h 6596467"/>
              <a:gd name="connsiteX273" fmla="*/ 84416 w 6758506"/>
              <a:gd name="connsiteY273" fmla="*/ 5218371 h 6596467"/>
              <a:gd name="connsiteX274" fmla="*/ 42210 w 6758506"/>
              <a:gd name="connsiteY274" fmla="*/ 5197262 h 6596467"/>
              <a:gd name="connsiteX275" fmla="*/ 33767 w 6758506"/>
              <a:gd name="connsiteY275" fmla="*/ 5150821 h 6596467"/>
              <a:gd name="connsiteX276" fmla="*/ 46430 w 6758506"/>
              <a:gd name="connsiteY276" fmla="*/ 5125487 h 6596467"/>
              <a:gd name="connsiteX277" fmla="*/ 67533 w 6758506"/>
              <a:gd name="connsiteY277" fmla="*/ 4948164 h 6596467"/>
              <a:gd name="connsiteX278" fmla="*/ 109743 w 6758506"/>
              <a:gd name="connsiteY278" fmla="*/ 4766620 h 6596467"/>
              <a:gd name="connsiteX279" fmla="*/ 122406 w 6758506"/>
              <a:gd name="connsiteY279" fmla="*/ 4724401 h 6596467"/>
              <a:gd name="connsiteX280" fmla="*/ 151949 w 6758506"/>
              <a:gd name="connsiteY280" fmla="*/ 4601962 h 6596467"/>
              <a:gd name="connsiteX281" fmla="*/ 130846 w 6758506"/>
              <a:gd name="connsiteY281" fmla="*/ 4521744 h 6596467"/>
              <a:gd name="connsiteX282" fmla="*/ 135066 w 6758506"/>
              <a:gd name="connsiteY282" fmla="*/ 4458414 h 6596467"/>
              <a:gd name="connsiteX283" fmla="*/ 139289 w 6758506"/>
              <a:gd name="connsiteY283" fmla="*/ 4420418 h 6596467"/>
              <a:gd name="connsiteX284" fmla="*/ 130846 w 6758506"/>
              <a:gd name="connsiteY284" fmla="*/ 4407750 h 6596467"/>
              <a:gd name="connsiteX285" fmla="*/ 160392 w 6758506"/>
              <a:gd name="connsiteY285" fmla="*/ 4302201 h 6596467"/>
              <a:gd name="connsiteX286" fmla="*/ 156172 w 6758506"/>
              <a:gd name="connsiteY286" fmla="*/ 4251537 h 6596467"/>
              <a:gd name="connsiteX287" fmla="*/ 206822 w 6758506"/>
              <a:gd name="connsiteY287" fmla="*/ 4141765 h 6596467"/>
              <a:gd name="connsiteX288" fmla="*/ 337668 w 6758506"/>
              <a:gd name="connsiteY288" fmla="*/ 4031994 h 6596467"/>
              <a:gd name="connsiteX289" fmla="*/ 350328 w 6758506"/>
              <a:gd name="connsiteY289" fmla="*/ 4015106 h 6596467"/>
              <a:gd name="connsiteX290" fmla="*/ 493837 w 6758506"/>
              <a:gd name="connsiteY290" fmla="*/ 3778675 h 6596467"/>
              <a:gd name="connsiteX291" fmla="*/ 650006 w 6758506"/>
              <a:gd name="connsiteY291" fmla="*/ 3529579 h 6596467"/>
              <a:gd name="connsiteX292" fmla="*/ 873711 w 6758506"/>
              <a:gd name="connsiteY292" fmla="*/ 3238261 h 6596467"/>
              <a:gd name="connsiteX293" fmla="*/ 1063647 w 6758506"/>
              <a:gd name="connsiteY293" fmla="*/ 2896282 h 6596467"/>
              <a:gd name="connsiteX294" fmla="*/ 1059427 w 6758506"/>
              <a:gd name="connsiteY294" fmla="*/ 2803398 h 6596467"/>
              <a:gd name="connsiteX295" fmla="*/ 1059427 w 6758506"/>
              <a:gd name="connsiteY295" fmla="*/ 2765400 h 6596467"/>
              <a:gd name="connsiteX296" fmla="*/ 1287352 w 6758506"/>
              <a:gd name="connsiteY296" fmla="*/ 2402310 h 6596467"/>
              <a:gd name="connsiteX297" fmla="*/ 1422418 w 6758506"/>
              <a:gd name="connsiteY297" fmla="*/ 2110992 h 6596467"/>
              <a:gd name="connsiteX298" fmla="*/ 1439301 w 6758506"/>
              <a:gd name="connsiteY298" fmla="*/ 2068773 h 6596467"/>
              <a:gd name="connsiteX299" fmla="*/ 1321118 w 6758506"/>
              <a:gd name="connsiteY299" fmla="*/ 2110992 h 6596467"/>
              <a:gd name="connsiteX300" fmla="*/ 1278909 w 6758506"/>
              <a:gd name="connsiteY300" fmla="*/ 2136325 h 6596467"/>
              <a:gd name="connsiteX301" fmla="*/ 1126960 w 6758506"/>
              <a:gd name="connsiteY301" fmla="*/ 2153213 h 6596467"/>
              <a:gd name="connsiteX302" fmla="*/ 1114297 w 6758506"/>
              <a:gd name="connsiteY302" fmla="*/ 2157433 h 6596467"/>
              <a:gd name="connsiteX303" fmla="*/ 975011 w 6758506"/>
              <a:gd name="connsiteY303" fmla="*/ 2203875 h 6596467"/>
              <a:gd name="connsiteX304" fmla="*/ 493837 w 6758506"/>
              <a:gd name="connsiteY304" fmla="*/ 2334757 h 6596467"/>
              <a:gd name="connsiteX305" fmla="*/ 422084 w 6758506"/>
              <a:gd name="connsiteY305" fmla="*/ 2351645 h 6596467"/>
              <a:gd name="connsiteX306" fmla="*/ 371434 w 6758506"/>
              <a:gd name="connsiteY306" fmla="*/ 2334757 h 6596467"/>
              <a:gd name="connsiteX307" fmla="*/ 405201 w 6758506"/>
              <a:gd name="connsiteY307" fmla="*/ 2300981 h 6596467"/>
              <a:gd name="connsiteX308" fmla="*/ 721762 w 6758506"/>
              <a:gd name="connsiteY308" fmla="*/ 2174321 h 6596467"/>
              <a:gd name="connsiteX309" fmla="*/ 1181830 w 6758506"/>
              <a:gd name="connsiteY309" fmla="*/ 2030774 h 6596467"/>
              <a:gd name="connsiteX310" fmla="*/ 1219819 w 6758506"/>
              <a:gd name="connsiteY310" fmla="*/ 2022331 h 6596467"/>
              <a:gd name="connsiteX311" fmla="*/ 1232480 w 6758506"/>
              <a:gd name="connsiteY311" fmla="*/ 2001220 h 6596467"/>
              <a:gd name="connsiteX312" fmla="*/ 1211376 w 6758506"/>
              <a:gd name="connsiteY312" fmla="*/ 1988555 h 6596467"/>
              <a:gd name="connsiteX313" fmla="*/ 903258 w 6758506"/>
              <a:gd name="connsiteY313" fmla="*/ 2034997 h 6596467"/>
              <a:gd name="connsiteX314" fmla="*/ 877931 w 6758506"/>
              <a:gd name="connsiteY314" fmla="*/ 2030774 h 6596467"/>
              <a:gd name="connsiteX315" fmla="*/ 877931 w 6758506"/>
              <a:gd name="connsiteY315" fmla="*/ 2001220 h 6596467"/>
              <a:gd name="connsiteX316" fmla="*/ 970790 w 6758506"/>
              <a:gd name="connsiteY316" fmla="*/ 1937891 h 6596467"/>
              <a:gd name="connsiteX317" fmla="*/ 1034101 w 6758506"/>
              <a:gd name="connsiteY317" fmla="*/ 1878784 h 6596467"/>
              <a:gd name="connsiteX318" fmla="*/ 1097414 w 6758506"/>
              <a:gd name="connsiteY318" fmla="*/ 1832342 h 6596467"/>
              <a:gd name="connsiteX319" fmla="*/ 1283129 w 6758506"/>
              <a:gd name="connsiteY319" fmla="*/ 1790120 h 6596467"/>
              <a:gd name="connsiteX320" fmla="*/ 1608134 w 6758506"/>
              <a:gd name="connsiteY320" fmla="*/ 1714125 h 6596467"/>
              <a:gd name="connsiteX321" fmla="*/ 1409755 w 6758506"/>
              <a:gd name="connsiteY321" fmla="*/ 1684572 h 6596467"/>
              <a:gd name="connsiteX322" fmla="*/ 1228259 w 6758506"/>
              <a:gd name="connsiteY322" fmla="*/ 1735236 h 6596467"/>
              <a:gd name="connsiteX323" fmla="*/ 1181830 w 6758506"/>
              <a:gd name="connsiteY323" fmla="*/ 1726791 h 6596467"/>
              <a:gd name="connsiteX324" fmla="*/ 1359105 w 6758506"/>
              <a:gd name="connsiteY324" fmla="*/ 1659241 h 6596467"/>
              <a:gd name="connsiteX325" fmla="*/ 1283129 w 6758506"/>
              <a:gd name="connsiteY325" fmla="*/ 1646573 h 6596467"/>
              <a:gd name="connsiteX326" fmla="*/ 1232480 w 6758506"/>
              <a:gd name="connsiteY326" fmla="*/ 1667684 h 6596467"/>
              <a:gd name="connsiteX327" fmla="*/ 1194493 w 6758506"/>
              <a:gd name="connsiteY327" fmla="*/ 1663461 h 6596467"/>
              <a:gd name="connsiteX328" fmla="*/ 1207156 w 6758506"/>
              <a:gd name="connsiteY328" fmla="*/ 1629685 h 6596467"/>
              <a:gd name="connsiteX329" fmla="*/ 1240922 w 6758506"/>
              <a:gd name="connsiteY329" fmla="*/ 1591688 h 6596467"/>
              <a:gd name="connsiteX330" fmla="*/ 983451 w 6758506"/>
              <a:gd name="connsiteY330" fmla="*/ 1633907 h 6596467"/>
              <a:gd name="connsiteX331" fmla="*/ 738645 w 6758506"/>
              <a:gd name="connsiteY331" fmla="*/ 1633907 h 6596467"/>
              <a:gd name="connsiteX332" fmla="*/ 1316896 w 6758506"/>
              <a:gd name="connsiteY332" fmla="*/ 1494583 h 6596467"/>
              <a:gd name="connsiteX333" fmla="*/ 1274689 w 6758506"/>
              <a:gd name="connsiteY333" fmla="*/ 1473472 h 6596467"/>
              <a:gd name="connsiteX334" fmla="*/ 1321118 w 6758506"/>
              <a:gd name="connsiteY334" fmla="*/ 1448141 h 6596467"/>
              <a:gd name="connsiteX335" fmla="*/ 1574367 w 6758506"/>
              <a:gd name="connsiteY335" fmla="*/ 1376366 h 6596467"/>
              <a:gd name="connsiteX336" fmla="*/ 1785406 w 6758506"/>
              <a:gd name="connsiteY336" fmla="*/ 1367923 h 6596467"/>
              <a:gd name="connsiteX337" fmla="*/ 1924695 w 6758506"/>
              <a:gd name="connsiteY337" fmla="*/ 1342592 h 6596467"/>
              <a:gd name="connsiteX338" fmla="*/ 2055541 w 6758506"/>
              <a:gd name="connsiteY338" fmla="*/ 1300371 h 6596467"/>
              <a:gd name="connsiteX339" fmla="*/ 2089307 w 6758506"/>
              <a:gd name="connsiteY339" fmla="*/ 1266595 h 6596467"/>
              <a:gd name="connsiteX340" fmla="*/ 2030215 w 6758506"/>
              <a:gd name="connsiteY340" fmla="*/ 1199045 h 6596467"/>
              <a:gd name="connsiteX341" fmla="*/ 1975345 w 6758506"/>
              <a:gd name="connsiteY341" fmla="*/ 1203265 h 6596467"/>
              <a:gd name="connsiteX342" fmla="*/ 1840279 w 6758506"/>
              <a:gd name="connsiteY342" fmla="*/ 1156823 h 6596467"/>
              <a:gd name="connsiteX343" fmla="*/ 1709433 w 6758506"/>
              <a:gd name="connsiteY343" fmla="*/ 1173711 h 6596467"/>
              <a:gd name="connsiteX344" fmla="*/ 1726316 w 6758506"/>
              <a:gd name="connsiteY344" fmla="*/ 1148380 h 6596467"/>
              <a:gd name="connsiteX345" fmla="*/ 1966902 w 6758506"/>
              <a:gd name="connsiteY345" fmla="*/ 1068163 h 6596467"/>
              <a:gd name="connsiteX346" fmla="*/ 2034435 w 6758506"/>
              <a:gd name="connsiteY346" fmla="*/ 1097716 h 6596467"/>
              <a:gd name="connsiteX347" fmla="*/ 2106190 w 6758506"/>
              <a:gd name="connsiteY347" fmla="*/ 1135715 h 6596467"/>
              <a:gd name="connsiteX348" fmla="*/ 2148397 w 6758506"/>
              <a:gd name="connsiteY348" fmla="*/ 1127270 h 6596467"/>
              <a:gd name="connsiteX349" fmla="*/ 2194827 w 6758506"/>
              <a:gd name="connsiteY349" fmla="*/ 1148380 h 6596467"/>
              <a:gd name="connsiteX350" fmla="*/ 2177944 w 6758506"/>
              <a:gd name="connsiteY350" fmla="*/ 1190599 h 6596467"/>
              <a:gd name="connsiteX351" fmla="*/ 2156840 w 6758506"/>
              <a:gd name="connsiteY351" fmla="*/ 1220153 h 6596467"/>
              <a:gd name="connsiteX352" fmla="*/ 2177944 w 6758506"/>
              <a:gd name="connsiteY352" fmla="*/ 1237041 h 6596467"/>
              <a:gd name="connsiteX353" fmla="*/ 2199047 w 6758506"/>
              <a:gd name="connsiteY353" fmla="*/ 1211710 h 6596467"/>
              <a:gd name="connsiteX354" fmla="*/ 2224373 w 6758506"/>
              <a:gd name="connsiteY354" fmla="*/ 1177934 h 6596467"/>
              <a:gd name="connsiteX355" fmla="*/ 2308789 w 6758506"/>
              <a:gd name="connsiteY355" fmla="*/ 1169489 h 6596467"/>
              <a:gd name="connsiteX356" fmla="*/ 2397426 w 6758506"/>
              <a:gd name="connsiteY356" fmla="*/ 1156823 h 6596467"/>
              <a:gd name="connsiteX357" fmla="*/ 2397426 w 6758506"/>
              <a:gd name="connsiteY357" fmla="*/ 1152603 h 6596467"/>
              <a:gd name="connsiteX358" fmla="*/ 2646454 w 6758506"/>
              <a:gd name="connsiteY358" fmla="*/ 852840 h 6596467"/>
              <a:gd name="connsiteX359" fmla="*/ 2768860 w 6758506"/>
              <a:gd name="connsiteY359" fmla="*/ 755737 h 6596467"/>
              <a:gd name="connsiteX360" fmla="*/ 2794183 w 6758506"/>
              <a:gd name="connsiteY360" fmla="*/ 721960 h 6596467"/>
              <a:gd name="connsiteX361" fmla="*/ 2887042 w 6758506"/>
              <a:gd name="connsiteY361" fmla="*/ 574190 h 6596467"/>
              <a:gd name="connsiteX362" fmla="*/ 3060095 w 6758506"/>
              <a:gd name="connsiteY362" fmla="*/ 527749 h 6596467"/>
              <a:gd name="connsiteX363" fmla="*/ 3110745 w 6758506"/>
              <a:gd name="connsiteY363" fmla="*/ 599521 h 6596467"/>
              <a:gd name="connsiteX364" fmla="*/ 3064315 w 6758506"/>
              <a:gd name="connsiteY364" fmla="*/ 835952 h 6596467"/>
              <a:gd name="connsiteX365" fmla="*/ 3060095 w 6758506"/>
              <a:gd name="connsiteY365" fmla="*/ 873951 h 6596467"/>
              <a:gd name="connsiteX366" fmla="*/ 3106525 w 6758506"/>
              <a:gd name="connsiteY366" fmla="*/ 865508 h 6596467"/>
              <a:gd name="connsiteX367" fmla="*/ 3190941 w 6758506"/>
              <a:gd name="connsiteY367" fmla="*/ 755737 h 6596467"/>
              <a:gd name="connsiteX368" fmla="*/ 3515943 w 6758506"/>
              <a:gd name="connsiteY368" fmla="*/ 350425 h 6596467"/>
              <a:gd name="connsiteX369" fmla="*/ 3583476 w 6758506"/>
              <a:gd name="connsiteY369" fmla="*/ 295538 h 6596467"/>
              <a:gd name="connsiteX370" fmla="*/ 3629905 w 6758506"/>
              <a:gd name="connsiteY370" fmla="*/ 295538 h 6596467"/>
              <a:gd name="connsiteX371" fmla="*/ 3659452 w 6758506"/>
              <a:gd name="connsiteY371" fmla="*/ 295538 h 6596467"/>
              <a:gd name="connsiteX372" fmla="*/ 3748088 w 6758506"/>
              <a:gd name="connsiteY372" fmla="*/ 333537 h 6596467"/>
              <a:gd name="connsiteX373" fmla="*/ 3756531 w 6758506"/>
              <a:gd name="connsiteY373" fmla="*/ 346202 h 6596467"/>
              <a:gd name="connsiteX374" fmla="*/ 3781854 w 6758506"/>
              <a:gd name="connsiteY374" fmla="*/ 485530 h 6596467"/>
              <a:gd name="connsiteX375" fmla="*/ 3769194 w 6758506"/>
              <a:gd name="connsiteY375" fmla="*/ 510861 h 6596467"/>
              <a:gd name="connsiteX376" fmla="*/ 3828284 w 6758506"/>
              <a:gd name="connsiteY376" fmla="*/ 603744 h 6596467"/>
              <a:gd name="connsiteX377" fmla="*/ 3836727 w 6758506"/>
              <a:gd name="connsiteY377" fmla="*/ 599521 h 6596467"/>
              <a:gd name="connsiteX378" fmla="*/ 3946467 w 6758506"/>
              <a:gd name="connsiteY378" fmla="*/ 489750 h 6596467"/>
              <a:gd name="connsiteX379" fmla="*/ 4026663 w 6758506"/>
              <a:gd name="connsiteY379" fmla="*/ 413755 h 6596467"/>
              <a:gd name="connsiteX380" fmla="*/ 3988676 w 6758506"/>
              <a:gd name="connsiteY380" fmla="*/ 291318 h 6596467"/>
              <a:gd name="connsiteX381" fmla="*/ 4009779 w 6758506"/>
              <a:gd name="connsiteY381" fmla="*/ 274430 h 6596467"/>
              <a:gd name="connsiteX382" fmla="*/ 4014000 w 6758506"/>
              <a:gd name="connsiteY382" fmla="*/ 299761 h 6596467"/>
              <a:gd name="connsiteX383" fmla="*/ 4014000 w 6758506"/>
              <a:gd name="connsiteY383" fmla="*/ 341982 h 6596467"/>
              <a:gd name="connsiteX384" fmla="*/ 4039326 w 6758506"/>
              <a:gd name="connsiteY384" fmla="*/ 312429 h 6596467"/>
              <a:gd name="connsiteX385" fmla="*/ 4064649 w 6758506"/>
              <a:gd name="connsiteY385" fmla="*/ 173101 h 6596467"/>
              <a:gd name="connsiteX386" fmla="*/ 4161729 w 6758506"/>
              <a:gd name="connsiteY386" fmla="*/ 71775 h 6596467"/>
              <a:gd name="connsiteX387" fmla="*/ 4191275 w 6758506"/>
              <a:gd name="connsiteY387" fmla="*/ 50664 h 6596467"/>
              <a:gd name="connsiteX388" fmla="*/ 4271471 w 6758506"/>
              <a:gd name="connsiteY388" fmla="*/ 0 h 659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Lst>
            <a:rect l="l" t="t" r="r" b="b"/>
            <a:pathLst>
              <a:path w="6758506" h="6596467">
                <a:moveTo>
                  <a:pt x="4271471" y="0"/>
                </a:moveTo>
                <a:cubicBezTo>
                  <a:pt x="4292575" y="0"/>
                  <a:pt x="4355887" y="88663"/>
                  <a:pt x="4351667" y="113994"/>
                </a:cubicBezTo>
                <a:cubicBezTo>
                  <a:pt x="4326341" y="215323"/>
                  <a:pt x="4301017" y="316649"/>
                  <a:pt x="4275691" y="417977"/>
                </a:cubicBezTo>
                <a:cubicBezTo>
                  <a:pt x="4267251" y="443308"/>
                  <a:pt x="4250368" y="460196"/>
                  <a:pt x="4225042" y="451753"/>
                </a:cubicBezTo>
                <a:cubicBezTo>
                  <a:pt x="4195495" y="443308"/>
                  <a:pt x="4208158" y="417977"/>
                  <a:pt x="4212379" y="396867"/>
                </a:cubicBezTo>
                <a:cubicBezTo>
                  <a:pt x="4212379" y="379978"/>
                  <a:pt x="4225042" y="363090"/>
                  <a:pt x="4220821" y="337759"/>
                </a:cubicBezTo>
                <a:cubicBezTo>
                  <a:pt x="4153288" y="401089"/>
                  <a:pt x="4127962" y="472862"/>
                  <a:pt x="4106859" y="557302"/>
                </a:cubicBezTo>
                <a:cubicBezTo>
                  <a:pt x="4149066" y="540414"/>
                  <a:pt x="4153288" y="510861"/>
                  <a:pt x="4165949" y="481307"/>
                </a:cubicBezTo>
                <a:cubicBezTo>
                  <a:pt x="4170172" y="468641"/>
                  <a:pt x="4178612" y="460196"/>
                  <a:pt x="4195495" y="464419"/>
                </a:cubicBezTo>
                <a:cubicBezTo>
                  <a:pt x="4212379" y="468641"/>
                  <a:pt x="4225042" y="477084"/>
                  <a:pt x="4229262" y="493972"/>
                </a:cubicBezTo>
                <a:cubicBezTo>
                  <a:pt x="4233484" y="515083"/>
                  <a:pt x="4220821" y="515083"/>
                  <a:pt x="4208158" y="515083"/>
                </a:cubicBezTo>
                <a:cubicBezTo>
                  <a:pt x="4182832" y="523526"/>
                  <a:pt x="4182832" y="536191"/>
                  <a:pt x="4191275" y="553079"/>
                </a:cubicBezTo>
                <a:cubicBezTo>
                  <a:pt x="4216601" y="586856"/>
                  <a:pt x="4203938" y="616409"/>
                  <a:pt x="4195495" y="650185"/>
                </a:cubicBezTo>
                <a:cubicBezTo>
                  <a:pt x="4191275" y="671296"/>
                  <a:pt x="4182832" y="675519"/>
                  <a:pt x="4161729" y="667074"/>
                </a:cubicBezTo>
                <a:cubicBezTo>
                  <a:pt x="4140625" y="658631"/>
                  <a:pt x="4140625" y="688184"/>
                  <a:pt x="4140625" y="688184"/>
                </a:cubicBezTo>
                <a:cubicBezTo>
                  <a:pt x="4191275" y="709292"/>
                  <a:pt x="4170172" y="759957"/>
                  <a:pt x="4187055" y="789510"/>
                </a:cubicBezTo>
                <a:cubicBezTo>
                  <a:pt x="4191275" y="793733"/>
                  <a:pt x="4191275" y="793733"/>
                  <a:pt x="4195495" y="793733"/>
                </a:cubicBezTo>
                <a:cubicBezTo>
                  <a:pt x="4220821" y="781068"/>
                  <a:pt x="4195495" y="764179"/>
                  <a:pt x="4199718" y="747291"/>
                </a:cubicBezTo>
                <a:cubicBezTo>
                  <a:pt x="4199718" y="730403"/>
                  <a:pt x="4208158" y="721960"/>
                  <a:pt x="4220821" y="721960"/>
                </a:cubicBezTo>
                <a:cubicBezTo>
                  <a:pt x="4233484" y="721960"/>
                  <a:pt x="4237705" y="730403"/>
                  <a:pt x="4237705" y="743069"/>
                </a:cubicBezTo>
                <a:cubicBezTo>
                  <a:pt x="4246145" y="793733"/>
                  <a:pt x="4225042" y="840175"/>
                  <a:pt x="4220821" y="903504"/>
                </a:cubicBezTo>
                <a:cubicBezTo>
                  <a:pt x="4258808" y="857063"/>
                  <a:pt x="4288354" y="823286"/>
                  <a:pt x="4330561" y="810621"/>
                </a:cubicBezTo>
                <a:cubicBezTo>
                  <a:pt x="4339004" y="806398"/>
                  <a:pt x="4343224" y="793733"/>
                  <a:pt x="4339004" y="785290"/>
                </a:cubicBezTo>
                <a:cubicBezTo>
                  <a:pt x="4326341" y="734626"/>
                  <a:pt x="4364328" y="709292"/>
                  <a:pt x="4385434" y="675519"/>
                </a:cubicBezTo>
                <a:cubicBezTo>
                  <a:pt x="4423420" y="599521"/>
                  <a:pt x="4512057" y="595301"/>
                  <a:pt x="4562707" y="531971"/>
                </a:cubicBezTo>
                <a:cubicBezTo>
                  <a:pt x="4579589" y="506638"/>
                  <a:pt x="4609136" y="515083"/>
                  <a:pt x="4626019" y="548859"/>
                </a:cubicBezTo>
                <a:cubicBezTo>
                  <a:pt x="4651345" y="599521"/>
                  <a:pt x="4693552" y="641743"/>
                  <a:pt x="4672449" y="709292"/>
                </a:cubicBezTo>
                <a:cubicBezTo>
                  <a:pt x="4668229" y="734626"/>
                  <a:pt x="4693552" y="759957"/>
                  <a:pt x="4710435" y="781068"/>
                </a:cubicBezTo>
                <a:cubicBezTo>
                  <a:pt x="4739981" y="814844"/>
                  <a:pt x="4744202" y="844397"/>
                  <a:pt x="4718878" y="882396"/>
                </a:cubicBezTo>
                <a:cubicBezTo>
                  <a:pt x="4706215" y="907727"/>
                  <a:pt x="4685111" y="941503"/>
                  <a:pt x="4710435" y="962611"/>
                </a:cubicBezTo>
                <a:cubicBezTo>
                  <a:pt x="4744202" y="987945"/>
                  <a:pt x="4773748" y="966834"/>
                  <a:pt x="4799074" y="941503"/>
                </a:cubicBezTo>
                <a:cubicBezTo>
                  <a:pt x="4862385" y="886616"/>
                  <a:pt x="4925697" y="831732"/>
                  <a:pt x="4997451" y="793733"/>
                </a:cubicBezTo>
                <a:cubicBezTo>
                  <a:pt x="5022777" y="781068"/>
                  <a:pt x="5039660" y="781068"/>
                  <a:pt x="5048100" y="810621"/>
                </a:cubicBezTo>
                <a:cubicBezTo>
                  <a:pt x="5048100" y="823286"/>
                  <a:pt x="5052323" y="831732"/>
                  <a:pt x="5064983" y="835952"/>
                </a:cubicBezTo>
                <a:cubicBezTo>
                  <a:pt x="5124076" y="861285"/>
                  <a:pt x="5128296" y="924615"/>
                  <a:pt x="5073427" y="954169"/>
                </a:cubicBezTo>
                <a:cubicBezTo>
                  <a:pt x="5010113" y="987945"/>
                  <a:pt x="4959464" y="1042829"/>
                  <a:pt x="4887711" y="1063940"/>
                </a:cubicBezTo>
                <a:cubicBezTo>
                  <a:pt x="4870827" y="1068163"/>
                  <a:pt x="4862385" y="1080828"/>
                  <a:pt x="4862385" y="1101939"/>
                </a:cubicBezTo>
                <a:cubicBezTo>
                  <a:pt x="4858165" y="1139935"/>
                  <a:pt x="4824398" y="1152603"/>
                  <a:pt x="4790631" y="1131492"/>
                </a:cubicBezTo>
                <a:cubicBezTo>
                  <a:pt x="4777969" y="1127270"/>
                  <a:pt x="4765305" y="1118827"/>
                  <a:pt x="4756865" y="1131492"/>
                </a:cubicBezTo>
                <a:cubicBezTo>
                  <a:pt x="4744202" y="1144158"/>
                  <a:pt x="4752645" y="1152603"/>
                  <a:pt x="4761085" y="1161046"/>
                </a:cubicBezTo>
                <a:cubicBezTo>
                  <a:pt x="4782189" y="1177934"/>
                  <a:pt x="4777969" y="1190599"/>
                  <a:pt x="4756865" y="1199045"/>
                </a:cubicBezTo>
                <a:cubicBezTo>
                  <a:pt x="4710435" y="1224376"/>
                  <a:pt x="4756865" y="1224376"/>
                  <a:pt x="4765305" y="1237041"/>
                </a:cubicBezTo>
                <a:cubicBezTo>
                  <a:pt x="4739981" y="1258152"/>
                  <a:pt x="4710435" y="1270817"/>
                  <a:pt x="4697772" y="1304593"/>
                </a:cubicBezTo>
                <a:cubicBezTo>
                  <a:pt x="4693552" y="1321481"/>
                  <a:pt x="4668229" y="1342592"/>
                  <a:pt x="4693552" y="1359480"/>
                </a:cubicBezTo>
                <a:cubicBezTo>
                  <a:pt x="4714655" y="1376366"/>
                  <a:pt x="4748422" y="1393254"/>
                  <a:pt x="4773748" y="1372146"/>
                </a:cubicBezTo>
                <a:cubicBezTo>
                  <a:pt x="4803295" y="1342592"/>
                  <a:pt x="4853944" y="1329924"/>
                  <a:pt x="4866607" y="1308816"/>
                </a:cubicBezTo>
                <a:cubicBezTo>
                  <a:pt x="4896151" y="1245486"/>
                  <a:pt x="4959464" y="1228598"/>
                  <a:pt x="4997451" y="1177934"/>
                </a:cubicBezTo>
                <a:cubicBezTo>
                  <a:pt x="5043880" y="1114604"/>
                  <a:pt x="5124076" y="1089273"/>
                  <a:pt x="5170505" y="1025944"/>
                </a:cubicBezTo>
                <a:cubicBezTo>
                  <a:pt x="5178946" y="1017498"/>
                  <a:pt x="5195829" y="1017498"/>
                  <a:pt x="5208493" y="1017498"/>
                </a:cubicBezTo>
                <a:cubicBezTo>
                  <a:pt x="5229595" y="1013276"/>
                  <a:pt x="5259142" y="1017498"/>
                  <a:pt x="5242259" y="979500"/>
                </a:cubicBezTo>
                <a:cubicBezTo>
                  <a:pt x="5238039" y="966834"/>
                  <a:pt x="5250701" y="958391"/>
                  <a:pt x="5259142" y="954169"/>
                </a:cubicBezTo>
                <a:cubicBezTo>
                  <a:pt x="5343558" y="933058"/>
                  <a:pt x="5377325" y="852840"/>
                  <a:pt x="5440637" y="810621"/>
                </a:cubicBezTo>
                <a:cubicBezTo>
                  <a:pt x="5529274" y="747291"/>
                  <a:pt x="5584147" y="637520"/>
                  <a:pt x="5693886" y="595301"/>
                </a:cubicBezTo>
                <a:cubicBezTo>
                  <a:pt x="5710769" y="591078"/>
                  <a:pt x="5723433" y="578413"/>
                  <a:pt x="5740315" y="565745"/>
                </a:cubicBezTo>
                <a:cubicBezTo>
                  <a:pt x="5757199" y="582633"/>
                  <a:pt x="5757199" y="603744"/>
                  <a:pt x="5778303" y="620632"/>
                </a:cubicBezTo>
                <a:cubicBezTo>
                  <a:pt x="5816291" y="645963"/>
                  <a:pt x="5824732" y="709292"/>
                  <a:pt x="5795185" y="751514"/>
                </a:cubicBezTo>
                <a:cubicBezTo>
                  <a:pt x="5769862" y="781068"/>
                  <a:pt x="5731873" y="802178"/>
                  <a:pt x="5731873" y="848620"/>
                </a:cubicBezTo>
                <a:cubicBezTo>
                  <a:pt x="5731873" y="865508"/>
                  <a:pt x="5710769" y="865508"/>
                  <a:pt x="5698107" y="869728"/>
                </a:cubicBezTo>
                <a:cubicBezTo>
                  <a:pt x="5660119" y="873951"/>
                  <a:pt x="5634796" y="899282"/>
                  <a:pt x="5609470" y="924615"/>
                </a:cubicBezTo>
                <a:cubicBezTo>
                  <a:pt x="5588367" y="945726"/>
                  <a:pt x="5579923" y="958391"/>
                  <a:pt x="5605249" y="979500"/>
                </a:cubicBezTo>
                <a:cubicBezTo>
                  <a:pt x="5613690" y="987945"/>
                  <a:pt x="5617913" y="1000610"/>
                  <a:pt x="5609470" y="1009055"/>
                </a:cubicBezTo>
                <a:cubicBezTo>
                  <a:pt x="5596807" y="1025944"/>
                  <a:pt x="5584147" y="1013276"/>
                  <a:pt x="5575703" y="1004833"/>
                </a:cubicBezTo>
                <a:cubicBezTo>
                  <a:pt x="5541937" y="979500"/>
                  <a:pt x="5525053" y="996388"/>
                  <a:pt x="5512391" y="1025944"/>
                </a:cubicBezTo>
                <a:cubicBezTo>
                  <a:pt x="5474404" y="1101939"/>
                  <a:pt x="5432195" y="1173711"/>
                  <a:pt x="5373105" y="1232818"/>
                </a:cubicBezTo>
                <a:cubicBezTo>
                  <a:pt x="5347779" y="1262374"/>
                  <a:pt x="5373105" y="1313036"/>
                  <a:pt x="5322455" y="1329924"/>
                </a:cubicBezTo>
                <a:cubicBezTo>
                  <a:pt x="5318235" y="1329924"/>
                  <a:pt x="5326675" y="1346812"/>
                  <a:pt x="5330895" y="1351035"/>
                </a:cubicBezTo>
                <a:cubicBezTo>
                  <a:pt x="5347779" y="1367923"/>
                  <a:pt x="5364661" y="1367923"/>
                  <a:pt x="5381545" y="1359480"/>
                </a:cubicBezTo>
                <a:cubicBezTo>
                  <a:pt x="5394208" y="1355258"/>
                  <a:pt x="5415311" y="1346812"/>
                  <a:pt x="5402651" y="1329924"/>
                </a:cubicBezTo>
                <a:cubicBezTo>
                  <a:pt x="5389987" y="1300371"/>
                  <a:pt x="5411091" y="1291928"/>
                  <a:pt x="5427975" y="1275040"/>
                </a:cubicBezTo>
                <a:cubicBezTo>
                  <a:pt x="5487067" y="1228598"/>
                  <a:pt x="5558820" y="1199045"/>
                  <a:pt x="5601029" y="1131492"/>
                </a:cubicBezTo>
                <a:cubicBezTo>
                  <a:pt x="5613690" y="1110382"/>
                  <a:pt x="5630573" y="1118827"/>
                  <a:pt x="5647457" y="1123047"/>
                </a:cubicBezTo>
                <a:cubicBezTo>
                  <a:pt x="5681223" y="1139935"/>
                  <a:pt x="5702329" y="1127270"/>
                  <a:pt x="5723433" y="1097716"/>
                </a:cubicBezTo>
                <a:cubicBezTo>
                  <a:pt x="5757199" y="1051275"/>
                  <a:pt x="5786745" y="1051275"/>
                  <a:pt x="5820511" y="1101939"/>
                </a:cubicBezTo>
                <a:cubicBezTo>
                  <a:pt x="5837395" y="1123047"/>
                  <a:pt x="5841615" y="1106159"/>
                  <a:pt x="5850058" y="1101939"/>
                </a:cubicBezTo>
                <a:cubicBezTo>
                  <a:pt x="5892265" y="1068163"/>
                  <a:pt x="5934474" y="1034386"/>
                  <a:pt x="5972461" y="996388"/>
                </a:cubicBezTo>
                <a:cubicBezTo>
                  <a:pt x="6052657" y="920392"/>
                  <a:pt x="6145513" y="857063"/>
                  <a:pt x="6213047" y="768402"/>
                </a:cubicBezTo>
                <a:cubicBezTo>
                  <a:pt x="6255256" y="705072"/>
                  <a:pt x="6327009" y="667074"/>
                  <a:pt x="6390322" y="620632"/>
                </a:cubicBezTo>
                <a:cubicBezTo>
                  <a:pt x="6411425" y="603744"/>
                  <a:pt x="6419868" y="595301"/>
                  <a:pt x="6424089" y="569968"/>
                </a:cubicBezTo>
                <a:cubicBezTo>
                  <a:pt x="6432531" y="544637"/>
                  <a:pt x="6432531" y="493972"/>
                  <a:pt x="6487401" y="527749"/>
                </a:cubicBezTo>
                <a:cubicBezTo>
                  <a:pt x="6500064" y="536191"/>
                  <a:pt x="6516947" y="523526"/>
                  <a:pt x="6512725" y="510861"/>
                </a:cubicBezTo>
                <a:cubicBezTo>
                  <a:pt x="6491621" y="451753"/>
                  <a:pt x="6542271" y="439086"/>
                  <a:pt x="6567597" y="409532"/>
                </a:cubicBezTo>
                <a:cubicBezTo>
                  <a:pt x="6588701" y="388424"/>
                  <a:pt x="6609804" y="371536"/>
                  <a:pt x="6630910" y="354648"/>
                </a:cubicBezTo>
                <a:cubicBezTo>
                  <a:pt x="6673117" y="329314"/>
                  <a:pt x="6690000" y="337759"/>
                  <a:pt x="6694221" y="384201"/>
                </a:cubicBezTo>
                <a:cubicBezTo>
                  <a:pt x="6698443" y="396867"/>
                  <a:pt x="6694221" y="405312"/>
                  <a:pt x="6706883" y="413755"/>
                </a:cubicBezTo>
                <a:cubicBezTo>
                  <a:pt x="6753313" y="434865"/>
                  <a:pt x="6774417" y="477084"/>
                  <a:pt x="6744870" y="519303"/>
                </a:cubicBezTo>
                <a:cubicBezTo>
                  <a:pt x="6698443" y="595301"/>
                  <a:pt x="6652013" y="671296"/>
                  <a:pt x="6576037" y="721960"/>
                </a:cubicBezTo>
                <a:cubicBezTo>
                  <a:pt x="6554934" y="734626"/>
                  <a:pt x="6533831" y="747291"/>
                  <a:pt x="6525388" y="768402"/>
                </a:cubicBezTo>
                <a:cubicBezTo>
                  <a:pt x="6483181" y="865508"/>
                  <a:pt x="6411425" y="945726"/>
                  <a:pt x="6343893" y="1021721"/>
                </a:cubicBezTo>
                <a:cubicBezTo>
                  <a:pt x="6305905" y="1059717"/>
                  <a:pt x="6272139" y="1101939"/>
                  <a:pt x="6293243" y="1165269"/>
                </a:cubicBezTo>
                <a:cubicBezTo>
                  <a:pt x="6297463" y="1186377"/>
                  <a:pt x="6284802" y="1207488"/>
                  <a:pt x="6267919" y="1224376"/>
                </a:cubicBezTo>
                <a:cubicBezTo>
                  <a:pt x="6259476" y="1228598"/>
                  <a:pt x="6255256" y="1237041"/>
                  <a:pt x="6263697" y="1245486"/>
                </a:cubicBezTo>
                <a:cubicBezTo>
                  <a:pt x="6272139" y="1249707"/>
                  <a:pt x="6280579" y="1249707"/>
                  <a:pt x="6284802" y="1245486"/>
                </a:cubicBezTo>
                <a:cubicBezTo>
                  <a:pt x="6331229" y="1194822"/>
                  <a:pt x="6373439" y="1144158"/>
                  <a:pt x="6436751" y="1110382"/>
                </a:cubicBezTo>
                <a:cubicBezTo>
                  <a:pt x="6462075" y="1004833"/>
                  <a:pt x="6567597" y="958391"/>
                  <a:pt x="6618247" y="869728"/>
                </a:cubicBezTo>
                <a:cubicBezTo>
                  <a:pt x="6622467" y="865508"/>
                  <a:pt x="6622467" y="861285"/>
                  <a:pt x="6626687" y="857063"/>
                </a:cubicBezTo>
                <a:cubicBezTo>
                  <a:pt x="6647793" y="844397"/>
                  <a:pt x="6660454" y="806398"/>
                  <a:pt x="6694221" y="827509"/>
                </a:cubicBezTo>
                <a:cubicBezTo>
                  <a:pt x="6727987" y="848620"/>
                  <a:pt x="6706883" y="878173"/>
                  <a:pt x="6698443" y="903504"/>
                </a:cubicBezTo>
                <a:cubicBezTo>
                  <a:pt x="6690000" y="941503"/>
                  <a:pt x="6668897" y="975279"/>
                  <a:pt x="6639351" y="1000610"/>
                </a:cubicBezTo>
                <a:cubicBezTo>
                  <a:pt x="6580258" y="1068163"/>
                  <a:pt x="6546491" y="1152603"/>
                  <a:pt x="6491621" y="1220153"/>
                </a:cubicBezTo>
                <a:cubicBezTo>
                  <a:pt x="6474738" y="1241264"/>
                  <a:pt x="6500064" y="1270817"/>
                  <a:pt x="6487401" y="1300371"/>
                </a:cubicBezTo>
                <a:cubicBezTo>
                  <a:pt x="6478959" y="1329924"/>
                  <a:pt x="6478959" y="1359480"/>
                  <a:pt x="6525388" y="1367923"/>
                </a:cubicBezTo>
                <a:cubicBezTo>
                  <a:pt x="6550714" y="1372146"/>
                  <a:pt x="6542271" y="1401699"/>
                  <a:pt x="6533831" y="1422810"/>
                </a:cubicBezTo>
                <a:cubicBezTo>
                  <a:pt x="6525388" y="1439696"/>
                  <a:pt x="6512725" y="1448141"/>
                  <a:pt x="6495841" y="1435475"/>
                </a:cubicBezTo>
                <a:cubicBezTo>
                  <a:pt x="6487401" y="1427030"/>
                  <a:pt x="6474738" y="1414365"/>
                  <a:pt x="6457855" y="1431253"/>
                </a:cubicBezTo>
                <a:cubicBezTo>
                  <a:pt x="6462075" y="1431253"/>
                  <a:pt x="6466297" y="1439696"/>
                  <a:pt x="6466297" y="1439696"/>
                </a:cubicBezTo>
                <a:cubicBezTo>
                  <a:pt x="6529608" y="1490360"/>
                  <a:pt x="6525388" y="1524136"/>
                  <a:pt x="6457855" y="1557912"/>
                </a:cubicBezTo>
                <a:cubicBezTo>
                  <a:pt x="6436751" y="1570578"/>
                  <a:pt x="6398765" y="1562135"/>
                  <a:pt x="6394542" y="1587466"/>
                </a:cubicBezTo>
                <a:cubicBezTo>
                  <a:pt x="6386101" y="1638130"/>
                  <a:pt x="6360775" y="1688794"/>
                  <a:pt x="6369219" y="1739458"/>
                </a:cubicBezTo>
                <a:cubicBezTo>
                  <a:pt x="6373439" y="1760567"/>
                  <a:pt x="6381881" y="1777455"/>
                  <a:pt x="6364998" y="1794343"/>
                </a:cubicBezTo>
                <a:cubicBezTo>
                  <a:pt x="6339672" y="1823897"/>
                  <a:pt x="6369219" y="1832342"/>
                  <a:pt x="6386101" y="1836562"/>
                </a:cubicBezTo>
                <a:cubicBezTo>
                  <a:pt x="6415648" y="1845007"/>
                  <a:pt x="6457855" y="1790120"/>
                  <a:pt x="6449415" y="1760567"/>
                </a:cubicBezTo>
                <a:cubicBezTo>
                  <a:pt x="6440971" y="1739458"/>
                  <a:pt x="6440971" y="1726791"/>
                  <a:pt x="6457855" y="1709903"/>
                </a:cubicBezTo>
                <a:cubicBezTo>
                  <a:pt x="6474738" y="1693015"/>
                  <a:pt x="6512725" y="1671906"/>
                  <a:pt x="6462075" y="1650796"/>
                </a:cubicBezTo>
                <a:cubicBezTo>
                  <a:pt x="6453635" y="1646573"/>
                  <a:pt x="6457855" y="1638130"/>
                  <a:pt x="6462075" y="1629685"/>
                </a:cubicBezTo>
                <a:cubicBezTo>
                  <a:pt x="6495841" y="1608577"/>
                  <a:pt x="6516947" y="1650796"/>
                  <a:pt x="6550714" y="1646573"/>
                </a:cubicBezTo>
                <a:cubicBezTo>
                  <a:pt x="6567597" y="1646573"/>
                  <a:pt x="6554934" y="1667684"/>
                  <a:pt x="6550714" y="1684572"/>
                </a:cubicBezTo>
                <a:cubicBezTo>
                  <a:pt x="6542271" y="1718348"/>
                  <a:pt x="6508505" y="1747901"/>
                  <a:pt x="6529608" y="1785900"/>
                </a:cubicBezTo>
                <a:cubicBezTo>
                  <a:pt x="6533831" y="1790120"/>
                  <a:pt x="6529608" y="1798566"/>
                  <a:pt x="6525388" y="1802788"/>
                </a:cubicBezTo>
                <a:cubicBezTo>
                  <a:pt x="6453635" y="1849230"/>
                  <a:pt x="6478959" y="1946336"/>
                  <a:pt x="6428309" y="2001220"/>
                </a:cubicBezTo>
                <a:cubicBezTo>
                  <a:pt x="6415648" y="2013886"/>
                  <a:pt x="6411425" y="2030774"/>
                  <a:pt x="6398765" y="2043439"/>
                </a:cubicBezTo>
                <a:cubicBezTo>
                  <a:pt x="6356555" y="2077216"/>
                  <a:pt x="6335452" y="2119437"/>
                  <a:pt x="6314346" y="2165879"/>
                </a:cubicBezTo>
                <a:cubicBezTo>
                  <a:pt x="6310126" y="2178544"/>
                  <a:pt x="6301685" y="2186987"/>
                  <a:pt x="6297463" y="2199655"/>
                </a:cubicBezTo>
                <a:cubicBezTo>
                  <a:pt x="6297463" y="2229208"/>
                  <a:pt x="6208827" y="2216543"/>
                  <a:pt x="6263697" y="2275650"/>
                </a:cubicBezTo>
                <a:cubicBezTo>
                  <a:pt x="6284802" y="2300981"/>
                  <a:pt x="6280579" y="2338980"/>
                  <a:pt x="6314346" y="2368533"/>
                </a:cubicBezTo>
                <a:cubicBezTo>
                  <a:pt x="6352335" y="2402310"/>
                  <a:pt x="6360775" y="2452974"/>
                  <a:pt x="6331229" y="2499415"/>
                </a:cubicBezTo>
                <a:cubicBezTo>
                  <a:pt x="6251035" y="2626075"/>
                  <a:pt x="6175060" y="2756954"/>
                  <a:pt x="6073761" y="2870948"/>
                </a:cubicBezTo>
                <a:cubicBezTo>
                  <a:pt x="6039994" y="2908947"/>
                  <a:pt x="6002007" y="2946946"/>
                  <a:pt x="5972461" y="2989165"/>
                </a:cubicBezTo>
                <a:cubicBezTo>
                  <a:pt x="5951357" y="3022941"/>
                  <a:pt x="5904928" y="3039829"/>
                  <a:pt x="5871161" y="3060938"/>
                </a:cubicBezTo>
                <a:cubicBezTo>
                  <a:pt x="5854278" y="3069383"/>
                  <a:pt x="5841615" y="3082048"/>
                  <a:pt x="5837395" y="3103159"/>
                </a:cubicBezTo>
                <a:cubicBezTo>
                  <a:pt x="5807849" y="3179154"/>
                  <a:pt x="5769862" y="3246707"/>
                  <a:pt x="5719213" y="3322702"/>
                </a:cubicBezTo>
                <a:cubicBezTo>
                  <a:pt x="5752979" y="3326924"/>
                  <a:pt x="5782525" y="3335367"/>
                  <a:pt x="5812069" y="3339590"/>
                </a:cubicBezTo>
                <a:cubicBezTo>
                  <a:pt x="5828952" y="3343812"/>
                  <a:pt x="5845835" y="3339590"/>
                  <a:pt x="5850058" y="3326924"/>
                </a:cubicBezTo>
                <a:cubicBezTo>
                  <a:pt x="5866941" y="3259372"/>
                  <a:pt x="5959798" y="3229818"/>
                  <a:pt x="5947135" y="3145378"/>
                </a:cubicBezTo>
                <a:cubicBezTo>
                  <a:pt x="5989344" y="3124267"/>
                  <a:pt x="5964018" y="3031384"/>
                  <a:pt x="6052657" y="3044049"/>
                </a:cubicBezTo>
                <a:cubicBezTo>
                  <a:pt x="6077981" y="3048272"/>
                  <a:pt x="6082203" y="3006053"/>
                  <a:pt x="6103307" y="2989165"/>
                </a:cubicBezTo>
                <a:cubicBezTo>
                  <a:pt x="6187723" y="2921613"/>
                  <a:pt x="6229930" y="2828730"/>
                  <a:pt x="6246813" y="2723181"/>
                </a:cubicBezTo>
                <a:cubicBezTo>
                  <a:pt x="6255256" y="2689405"/>
                  <a:pt x="6272139" y="2672516"/>
                  <a:pt x="6305905" y="2672516"/>
                </a:cubicBezTo>
                <a:cubicBezTo>
                  <a:pt x="6331229" y="2723181"/>
                  <a:pt x="6318569" y="2769622"/>
                  <a:pt x="6289023" y="2820287"/>
                </a:cubicBezTo>
                <a:cubicBezTo>
                  <a:pt x="6251035" y="2879394"/>
                  <a:pt x="6242593" y="2955389"/>
                  <a:pt x="6221489" y="3022941"/>
                </a:cubicBezTo>
                <a:cubicBezTo>
                  <a:pt x="6208827" y="3073605"/>
                  <a:pt x="6187723" y="3111602"/>
                  <a:pt x="6141293" y="3141155"/>
                </a:cubicBezTo>
                <a:cubicBezTo>
                  <a:pt x="6082203" y="3179154"/>
                  <a:pt x="6061097" y="3255149"/>
                  <a:pt x="6006227" y="3301591"/>
                </a:cubicBezTo>
                <a:cubicBezTo>
                  <a:pt x="6002007" y="3310036"/>
                  <a:pt x="5997785" y="3322702"/>
                  <a:pt x="5989344" y="3322702"/>
                </a:cubicBezTo>
                <a:cubicBezTo>
                  <a:pt x="5926031" y="3326924"/>
                  <a:pt x="5926031" y="3386031"/>
                  <a:pt x="5904928" y="3424028"/>
                </a:cubicBezTo>
                <a:cubicBezTo>
                  <a:pt x="5879602" y="3466249"/>
                  <a:pt x="5841615" y="3495803"/>
                  <a:pt x="5803629" y="3525356"/>
                </a:cubicBezTo>
                <a:cubicBezTo>
                  <a:pt x="5795185" y="3529579"/>
                  <a:pt x="5795185" y="3538022"/>
                  <a:pt x="5799409" y="3546467"/>
                </a:cubicBezTo>
                <a:cubicBezTo>
                  <a:pt x="5799409" y="3576020"/>
                  <a:pt x="5769862" y="3580243"/>
                  <a:pt x="5765642" y="3567575"/>
                </a:cubicBezTo>
                <a:cubicBezTo>
                  <a:pt x="5744536" y="3529579"/>
                  <a:pt x="5727653" y="3554910"/>
                  <a:pt x="5710769" y="3567575"/>
                </a:cubicBezTo>
                <a:cubicBezTo>
                  <a:pt x="5681223" y="3592909"/>
                  <a:pt x="5664340" y="3635128"/>
                  <a:pt x="5622133" y="3647793"/>
                </a:cubicBezTo>
                <a:cubicBezTo>
                  <a:pt x="5609470" y="3652016"/>
                  <a:pt x="5605249" y="3668904"/>
                  <a:pt x="5609470" y="3681569"/>
                </a:cubicBezTo>
                <a:cubicBezTo>
                  <a:pt x="5622133" y="3715345"/>
                  <a:pt x="5601029" y="3728011"/>
                  <a:pt x="5571483" y="3740679"/>
                </a:cubicBezTo>
                <a:cubicBezTo>
                  <a:pt x="5554600" y="3753344"/>
                  <a:pt x="5508171" y="3732233"/>
                  <a:pt x="5516613" y="3787120"/>
                </a:cubicBezTo>
                <a:cubicBezTo>
                  <a:pt x="5520833" y="3808229"/>
                  <a:pt x="5478624" y="3833562"/>
                  <a:pt x="5516613" y="3863116"/>
                </a:cubicBezTo>
                <a:cubicBezTo>
                  <a:pt x="5529274" y="3871558"/>
                  <a:pt x="5512391" y="3888446"/>
                  <a:pt x="5503951" y="3896892"/>
                </a:cubicBezTo>
                <a:cubicBezTo>
                  <a:pt x="5478624" y="3918000"/>
                  <a:pt x="5444857" y="3926445"/>
                  <a:pt x="5436417" y="3968664"/>
                </a:cubicBezTo>
                <a:cubicBezTo>
                  <a:pt x="5432195" y="3985552"/>
                  <a:pt x="5415311" y="3977110"/>
                  <a:pt x="5402651" y="3968664"/>
                </a:cubicBezTo>
                <a:cubicBezTo>
                  <a:pt x="5373105" y="3947554"/>
                  <a:pt x="5339338" y="3926445"/>
                  <a:pt x="5309791" y="3905335"/>
                </a:cubicBezTo>
                <a:cubicBezTo>
                  <a:pt x="5292909" y="3892669"/>
                  <a:pt x="5276025" y="3880004"/>
                  <a:pt x="5259142" y="3888446"/>
                </a:cubicBezTo>
                <a:cubicBezTo>
                  <a:pt x="5238039" y="3896892"/>
                  <a:pt x="5242259" y="3913780"/>
                  <a:pt x="5242259" y="3930668"/>
                </a:cubicBezTo>
                <a:cubicBezTo>
                  <a:pt x="5246479" y="3960221"/>
                  <a:pt x="5233819" y="3968664"/>
                  <a:pt x="5208493" y="3981330"/>
                </a:cubicBezTo>
                <a:cubicBezTo>
                  <a:pt x="5128296" y="4019329"/>
                  <a:pt x="5064983" y="4082658"/>
                  <a:pt x="5026997" y="4162876"/>
                </a:cubicBezTo>
                <a:cubicBezTo>
                  <a:pt x="5010113" y="4196652"/>
                  <a:pt x="4984790" y="4221983"/>
                  <a:pt x="4955243" y="4243094"/>
                </a:cubicBezTo>
                <a:cubicBezTo>
                  <a:pt x="4917257" y="4272648"/>
                  <a:pt x="4883491" y="4314867"/>
                  <a:pt x="4845501" y="4331755"/>
                </a:cubicBezTo>
                <a:cubicBezTo>
                  <a:pt x="4782189" y="4357088"/>
                  <a:pt x="4752645" y="4416195"/>
                  <a:pt x="4701995" y="4449971"/>
                </a:cubicBezTo>
                <a:cubicBezTo>
                  <a:pt x="4676669" y="4466859"/>
                  <a:pt x="4659785" y="4487968"/>
                  <a:pt x="4642903" y="4513301"/>
                </a:cubicBezTo>
                <a:cubicBezTo>
                  <a:pt x="4579589" y="4606184"/>
                  <a:pt x="4499396" y="4682179"/>
                  <a:pt x="4398094" y="4737066"/>
                </a:cubicBezTo>
                <a:cubicBezTo>
                  <a:pt x="4389654" y="4741286"/>
                  <a:pt x="4376991" y="4745509"/>
                  <a:pt x="4385434" y="4758175"/>
                </a:cubicBezTo>
                <a:cubicBezTo>
                  <a:pt x="4410757" y="4796173"/>
                  <a:pt x="4381211" y="4817284"/>
                  <a:pt x="4360108" y="4838392"/>
                </a:cubicBezTo>
                <a:cubicBezTo>
                  <a:pt x="4309458" y="4884834"/>
                  <a:pt x="4292575" y="4952386"/>
                  <a:pt x="4246145" y="5007273"/>
                </a:cubicBezTo>
                <a:cubicBezTo>
                  <a:pt x="4275691" y="5087491"/>
                  <a:pt x="4220821" y="5074823"/>
                  <a:pt x="4174392" y="5074823"/>
                </a:cubicBezTo>
                <a:cubicBezTo>
                  <a:pt x="4161729" y="5074823"/>
                  <a:pt x="4144845" y="5083268"/>
                  <a:pt x="4149066" y="5104379"/>
                </a:cubicBezTo>
                <a:cubicBezTo>
                  <a:pt x="4153288" y="5167709"/>
                  <a:pt x="4119522" y="5197262"/>
                  <a:pt x="4051989" y="5188817"/>
                </a:cubicBezTo>
                <a:cubicBezTo>
                  <a:pt x="4043546" y="5188817"/>
                  <a:pt x="4035106" y="5188817"/>
                  <a:pt x="4026663" y="5197262"/>
                </a:cubicBezTo>
                <a:cubicBezTo>
                  <a:pt x="4022443" y="5201483"/>
                  <a:pt x="4022443" y="5209928"/>
                  <a:pt x="4026663" y="5218371"/>
                </a:cubicBezTo>
                <a:cubicBezTo>
                  <a:pt x="4039326" y="5239481"/>
                  <a:pt x="4115299" y="5252147"/>
                  <a:pt x="4039326" y="5290146"/>
                </a:cubicBezTo>
                <a:cubicBezTo>
                  <a:pt x="4064649" y="5349253"/>
                  <a:pt x="4005559" y="5383029"/>
                  <a:pt x="4001339" y="5437916"/>
                </a:cubicBezTo>
                <a:cubicBezTo>
                  <a:pt x="3997116" y="5463247"/>
                  <a:pt x="3984456" y="5484357"/>
                  <a:pt x="3946467" y="5497023"/>
                </a:cubicBezTo>
                <a:cubicBezTo>
                  <a:pt x="3916923" y="5505466"/>
                  <a:pt x="3891597" y="5543465"/>
                  <a:pt x="3866271" y="5573018"/>
                </a:cubicBezTo>
                <a:cubicBezTo>
                  <a:pt x="3849387" y="5585684"/>
                  <a:pt x="3836727" y="5598349"/>
                  <a:pt x="3815621" y="5602572"/>
                </a:cubicBezTo>
                <a:cubicBezTo>
                  <a:pt x="3794518" y="5606794"/>
                  <a:pt x="3743868" y="5602572"/>
                  <a:pt x="3786077" y="5653236"/>
                </a:cubicBezTo>
                <a:cubicBezTo>
                  <a:pt x="3752311" y="5653236"/>
                  <a:pt x="3798738" y="5729231"/>
                  <a:pt x="3735427" y="5699678"/>
                </a:cubicBezTo>
                <a:cubicBezTo>
                  <a:pt x="3735427" y="5699678"/>
                  <a:pt x="3731205" y="5699678"/>
                  <a:pt x="3731205" y="5703900"/>
                </a:cubicBezTo>
                <a:cubicBezTo>
                  <a:pt x="3688998" y="5767230"/>
                  <a:pt x="3583476" y="5741897"/>
                  <a:pt x="3553932" y="5830560"/>
                </a:cubicBezTo>
                <a:cubicBezTo>
                  <a:pt x="3545489" y="5864336"/>
                  <a:pt x="3520165" y="5893889"/>
                  <a:pt x="3528606" y="5931886"/>
                </a:cubicBezTo>
                <a:cubicBezTo>
                  <a:pt x="3532826" y="5957219"/>
                  <a:pt x="3520165" y="5974107"/>
                  <a:pt x="3507502" y="5990995"/>
                </a:cubicBezTo>
                <a:cubicBezTo>
                  <a:pt x="3461073" y="6041660"/>
                  <a:pt x="3418866" y="6100767"/>
                  <a:pt x="3363994" y="6138763"/>
                </a:cubicBezTo>
                <a:cubicBezTo>
                  <a:pt x="3330227" y="6159874"/>
                  <a:pt x="3317566" y="6193650"/>
                  <a:pt x="3300681" y="6223203"/>
                </a:cubicBezTo>
                <a:cubicBezTo>
                  <a:pt x="3283798" y="6261202"/>
                  <a:pt x="3254254" y="6286533"/>
                  <a:pt x="3212044" y="6290756"/>
                </a:cubicBezTo>
                <a:cubicBezTo>
                  <a:pt x="3127628" y="6299199"/>
                  <a:pt x="3068538" y="6345640"/>
                  <a:pt x="3026329" y="6417415"/>
                </a:cubicBezTo>
                <a:cubicBezTo>
                  <a:pt x="2992562" y="6480745"/>
                  <a:pt x="2937692" y="6489188"/>
                  <a:pt x="2878600" y="6489188"/>
                </a:cubicBezTo>
                <a:cubicBezTo>
                  <a:pt x="2844833" y="6489188"/>
                  <a:pt x="2798404" y="6434303"/>
                  <a:pt x="2802626" y="6408970"/>
                </a:cubicBezTo>
                <a:cubicBezTo>
                  <a:pt x="2806846" y="6358308"/>
                  <a:pt x="2806846" y="6358308"/>
                  <a:pt x="2756197" y="6362528"/>
                </a:cubicBezTo>
                <a:cubicBezTo>
                  <a:pt x="2751976" y="6341420"/>
                  <a:pt x="2768860" y="6337197"/>
                  <a:pt x="2781520" y="6328752"/>
                </a:cubicBezTo>
                <a:cubicBezTo>
                  <a:pt x="2785743" y="6324532"/>
                  <a:pt x="2802626" y="6316087"/>
                  <a:pt x="2794183" y="6307644"/>
                </a:cubicBezTo>
                <a:cubicBezTo>
                  <a:pt x="2747754" y="6265422"/>
                  <a:pt x="2798404" y="6214761"/>
                  <a:pt x="2789963" y="6168319"/>
                </a:cubicBezTo>
                <a:cubicBezTo>
                  <a:pt x="2789963" y="6159874"/>
                  <a:pt x="2785743" y="6147208"/>
                  <a:pt x="2785743" y="6138763"/>
                </a:cubicBezTo>
                <a:cubicBezTo>
                  <a:pt x="2764637" y="6134543"/>
                  <a:pt x="2726650" y="6164096"/>
                  <a:pt x="2726650" y="6142986"/>
                </a:cubicBezTo>
                <a:cubicBezTo>
                  <a:pt x="2722430" y="6096544"/>
                  <a:pt x="2671780" y="6054325"/>
                  <a:pt x="2709767" y="6003661"/>
                </a:cubicBezTo>
                <a:cubicBezTo>
                  <a:pt x="2751976" y="5948774"/>
                  <a:pt x="2789963" y="5889667"/>
                  <a:pt x="2811067" y="5822114"/>
                </a:cubicBezTo>
                <a:cubicBezTo>
                  <a:pt x="2815287" y="5805226"/>
                  <a:pt x="2832170" y="5792561"/>
                  <a:pt x="2815287" y="5775673"/>
                </a:cubicBezTo>
                <a:cubicBezTo>
                  <a:pt x="2798404" y="5763007"/>
                  <a:pt x="2773080" y="5763007"/>
                  <a:pt x="2751976" y="5775673"/>
                </a:cubicBezTo>
                <a:cubicBezTo>
                  <a:pt x="2726650" y="5796783"/>
                  <a:pt x="2705547" y="5817894"/>
                  <a:pt x="2688664" y="5847448"/>
                </a:cubicBezTo>
                <a:cubicBezTo>
                  <a:pt x="2659117" y="5906555"/>
                  <a:pt x="2612688" y="5952996"/>
                  <a:pt x="2562038" y="5999438"/>
                </a:cubicBezTo>
                <a:cubicBezTo>
                  <a:pt x="2557818" y="6003661"/>
                  <a:pt x="2553598" y="6016326"/>
                  <a:pt x="2549375" y="6012104"/>
                </a:cubicBezTo>
                <a:cubicBezTo>
                  <a:pt x="2486065" y="6007883"/>
                  <a:pt x="2473402" y="6062768"/>
                  <a:pt x="2448076" y="6096544"/>
                </a:cubicBezTo>
                <a:cubicBezTo>
                  <a:pt x="2329893" y="6261202"/>
                  <a:pt x="2177944" y="6400527"/>
                  <a:pt x="2076644" y="6573628"/>
                </a:cubicBezTo>
                <a:cubicBezTo>
                  <a:pt x="2063981" y="6594739"/>
                  <a:pt x="2051318" y="6603182"/>
                  <a:pt x="2030215" y="6590516"/>
                </a:cubicBezTo>
                <a:cubicBezTo>
                  <a:pt x="2013331" y="6577851"/>
                  <a:pt x="2009111" y="6565185"/>
                  <a:pt x="2017552" y="6548297"/>
                </a:cubicBezTo>
                <a:cubicBezTo>
                  <a:pt x="2038658" y="6510298"/>
                  <a:pt x="2038658" y="6468079"/>
                  <a:pt x="2038658" y="6430081"/>
                </a:cubicBezTo>
                <a:cubicBezTo>
                  <a:pt x="2038658" y="6379416"/>
                  <a:pt x="2055541" y="6341420"/>
                  <a:pt x="2085085" y="6307644"/>
                </a:cubicBezTo>
                <a:cubicBezTo>
                  <a:pt x="2110411" y="6273868"/>
                  <a:pt x="2127294" y="6231649"/>
                  <a:pt x="2144177" y="6193650"/>
                </a:cubicBezTo>
                <a:cubicBezTo>
                  <a:pt x="2165281" y="6138763"/>
                  <a:pt x="2135737" y="6126098"/>
                  <a:pt x="2093528" y="6113432"/>
                </a:cubicBezTo>
                <a:cubicBezTo>
                  <a:pt x="2080864" y="6113432"/>
                  <a:pt x="2063981" y="6113432"/>
                  <a:pt x="2063981" y="6096544"/>
                </a:cubicBezTo>
                <a:cubicBezTo>
                  <a:pt x="2063981" y="6079656"/>
                  <a:pt x="2080864" y="6083879"/>
                  <a:pt x="2089307" y="6079656"/>
                </a:cubicBezTo>
                <a:cubicBezTo>
                  <a:pt x="2118854" y="6062768"/>
                  <a:pt x="2131514" y="6028992"/>
                  <a:pt x="2131514" y="6003661"/>
                </a:cubicBezTo>
                <a:cubicBezTo>
                  <a:pt x="2127294" y="5969885"/>
                  <a:pt x="2089307" y="5978327"/>
                  <a:pt x="2068201" y="5982550"/>
                </a:cubicBezTo>
                <a:cubicBezTo>
                  <a:pt x="2025995" y="5990995"/>
                  <a:pt x="1992228" y="6007883"/>
                  <a:pt x="1975345" y="6050102"/>
                </a:cubicBezTo>
                <a:cubicBezTo>
                  <a:pt x="1971125" y="6058545"/>
                  <a:pt x="1966902" y="6075433"/>
                  <a:pt x="1950019" y="6075433"/>
                </a:cubicBezTo>
                <a:cubicBezTo>
                  <a:pt x="1937358" y="6075433"/>
                  <a:pt x="1937358" y="6058545"/>
                  <a:pt x="1937358" y="6050102"/>
                </a:cubicBezTo>
                <a:cubicBezTo>
                  <a:pt x="1933135" y="6028992"/>
                  <a:pt x="1920475" y="6028992"/>
                  <a:pt x="1903592" y="6033214"/>
                </a:cubicBezTo>
                <a:cubicBezTo>
                  <a:pt x="1836059" y="6058545"/>
                  <a:pt x="1772746" y="6083879"/>
                  <a:pt x="1730537" y="6151431"/>
                </a:cubicBezTo>
                <a:cubicBezTo>
                  <a:pt x="1696770" y="6202093"/>
                  <a:pt x="1637680" y="6235869"/>
                  <a:pt x="1591250" y="6278090"/>
                </a:cubicBezTo>
                <a:cubicBezTo>
                  <a:pt x="1587030" y="6286533"/>
                  <a:pt x="1574367" y="6286533"/>
                  <a:pt x="1565924" y="6282311"/>
                </a:cubicBezTo>
                <a:cubicBezTo>
                  <a:pt x="1561704" y="6278090"/>
                  <a:pt x="1561704" y="6265422"/>
                  <a:pt x="1561704" y="6261202"/>
                </a:cubicBezTo>
                <a:cubicBezTo>
                  <a:pt x="1587030" y="6189427"/>
                  <a:pt x="1574367" y="6109209"/>
                  <a:pt x="1591250" y="6037437"/>
                </a:cubicBezTo>
                <a:cubicBezTo>
                  <a:pt x="1599691" y="5986773"/>
                  <a:pt x="1612354" y="5936108"/>
                  <a:pt x="1633457" y="5885444"/>
                </a:cubicBezTo>
                <a:cubicBezTo>
                  <a:pt x="1582808" y="5872779"/>
                  <a:pt x="1544821" y="5885444"/>
                  <a:pt x="1519497" y="5927666"/>
                </a:cubicBezTo>
                <a:cubicBezTo>
                  <a:pt x="1498391" y="5961442"/>
                  <a:pt x="1485728" y="5948774"/>
                  <a:pt x="1473068" y="5919220"/>
                </a:cubicBezTo>
                <a:cubicBezTo>
                  <a:pt x="1456184" y="5889667"/>
                  <a:pt x="1473068" y="5860113"/>
                  <a:pt x="1473068" y="5830560"/>
                </a:cubicBezTo>
                <a:cubicBezTo>
                  <a:pt x="1477288" y="5792561"/>
                  <a:pt x="1485728" y="5754564"/>
                  <a:pt x="1489951" y="5716566"/>
                </a:cubicBezTo>
                <a:cubicBezTo>
                  <a:pt x="1489951" y="5703900"/>
                  <a:pt x="1498391" y="5687012"/>
                  <a:pt x="1485728" y="5682789"/>
                </a:cubicBezTo>
                <a:cubicBezTo>
                  <a:pt x="1468845" y="5674347"/>
                  <a:pt x="1456184" y="5687012"/>
                  <a:pt x="1447742" y="5695455"/>
                </a:cubicBezTo>
                <a:cubicBezTo>
                  <a:pt x="1439301" y="5703900"/>
                  <a:pt x="1430858" y="5716566"/>
                  <a:pt x="1422418" y="5725008"/>
                </a:cubicBezTo>
                <a:cubicBezTo>
                  <a:pt x="1363325" y="5801006"/>
                  <a:pt x="1300013" y="5881224"/>
                  <a:pt x="1236702" y="5952996"/>
                </a:cubicBezTo>
                <a:cubicBezTo>
                  <a:pt x="1207156" y="5982550"/>
                  <a:pt x="1169167" y="6003661"/>
                  <a:pt x="1122740" y="5974107"/>
                </a:cubicBezTo>
                <a:cubicBezTo>
                  <a:pt x="1105856" y="5961442"/>
                  <a:pt x="1084751" y="5965662"/>
                  <a:pt x="1067867" y="5974107"/>
                </a:cubicBezTo>
                <a:cubicBezTo>
                  <a:pt x="1063647" y="5978327"/>
                  <a:pt x="1055207" y="5982550"/>
                  <a:pt x="1050984" y="5986773"/>
                </a:cubicBezTo>
                <a:cubicBezTo>
                  <a:pt x="1021440" y="5986773"/>
                  <a:pt x="983451" y="5990995"/>
                  <a:pt x="966568" y="5965662"/>
                </a:cubicBezTo>
                <a:cubicBezTo>
                  <a:pt x="949685" y="5940331"/>
                  <a:pt x="970790" y="5914998"/>
                  <a:pt x="991894" y="5898112"/>
                </a:cubicBezTo>
                <a:cubicBezTo>
                  <a:pt x="1059427" y="5830560"/>
                  <a:pt x="1114297" y="5754564"/>
                  <a:pt x="1152284" y="5661679"/>
                </a:cubicBezTo>
                <a:cubicBezTo>
                  <a:pt x="1164947" y="5636348"/>
                  <a:pt x="1156506" y="5623682"/>
                  <a:pt x="1139623" y="5606794"/>
                </a:cubicBezTo>
                <a:cubicBezTo>
                  <a:pt x="1118517" y="5585684"/>
                  <a:pt x="1105856" y="5606794"/>
                  <a:pt x="1093193" y="5619460"/>
                </a:cubicBezTo>
                <a:cubicBezTo>
                  <a:pt x="1063647" y="5649013"/>
                  <a:pt x="1034101" y="5678567"/>
                  <a:pt x="1004557" y="5703900"/>
                </a:cubicBezTo>
                <a:cubicBezTo>
                  <a:pt x="987674" y="5716566"/>
                  <a:pt x="966568" y="5725008"/>
                  <a:pt x="953907" y="5703900"/>
                </a:cubicBezTo>
                <a:cubicBezTo>
                  <a:pt x="941244" y="5682789"/>
                  <a:pt x="970790" y="5682789"/>
                  <a:pt x="983451" y="5670124"/>
                </a:cubicBezTo>
                <a:cubicBezTo>
                  <a:pt x="991894" y="5665901"/>
                  <a:pt x="1000334" y="5657459"/>
                  <a:pt x="1008777" y="5653236"/>
                </a:cubicBezTo>
                <a:cubicBezTo>
                  <a:pt x="1067867" y="5598349"/>
                  <a:pt x="1067867" y="5594129"/>
                  <a:pt x="987674" y="5568795"/>
                </a:cubicBezTo>
                <a:cubicBezTo>
                  <a:pt x="966568" y="5560353"/>
                  <a:pt x="970790" y="5551907"/>
                  <a:pt x="970790" y="5535019"/>
                </a:cubicBezTo>
                <a:cubicBezTo>
                  <a:pt x="983451" y="5454802"/>
                  <a:pt x="1004557" y="5383029"/>
                  <a:pt x="1080530" y="5332365"/>
                </a:cubicBezTo>
                <a:cubicBezTo>
                  <a:pt x="1148063" y="5281700"/>
                  <a:pt x="1198713" y="5218371"/>
                  <a:pt x="1240922" y="5146598"/>
                </a:cubicBezTo>
                <a:cubicBezTo>
                  <a:pt x="1287352" y="5070603"/>
                  <a:pt x="1363325" y="5015716"/>
                  <a:pt x="1397092" y="4927055"/>
                </a:cubicBezTo>
                <a:cubicBezTo>
                  <a:pt x="1401312" y="4914390"/>
                  <a:pt x="1413975" y="4905945"/>
                  <a:pt x="1422418" y="4901722"/>
                </a:cubicBezTo>
                <a:cubicBezTo>
                  <a:pt x="1536380" y="4821504"/>
                  <a:pt x="1620797" y="4715956"/>
                  <a:pt x="1700990" y="4606184"/>
                </a:cubicBezTo>
                <a:cubicBezTo>
                  <a:pt x="1717873" y="4585074"/>
                  <a:pt x="1738979" y="4559743"/>
                  <a:pt x="1713653" y="4534412"/>
                </a:cubicBezTo>
                <a:cubicBezTo>
                  <a:pt x="1688330" y="4504856"/>
                  <a:pt x="1663004" y="4525966"/>
                  <a:pt x="1637680" y="4547077"/>
                </a:cubicBezTo>
                <a:cubicBezTo>
                  <a:pt x="1578587" y="4597741"/>
                  <a:pt x="1506834" y="4635738"/>
                  <a:pt x="1477288" y="4724401"/>
                </a:cubicBezTo>
                <a:cubicBezTo>
                  <a:pt x="1464625" y="4766620"/>
                  <a:pt x="1426638" y="4770842"/>
                  <a:pt x="1397092" y="4728621"/>
                </a:cubicBezTo>
                <a:cubicBezTo>
                  <a:pt x="1375988" y="4707513"/>
                  <a:pt x="1363325" y="4707513"/>
                  <a:pt x="1342222" y="4724401"/>
                </a:cubicBezTo>
                <a:cubicBezTo>
                  <a:pt x="1211376" y="4829950"/>
                  <a:pt x="1076310" y="4931278"/>
                  <a:pt x="962348" y="5053715"/>
                </a:cubicBezTo>
                <a:cubicBezTo>
                  <a:pt x="907478" y="5112822"/>
                  <a:pt x="852605" y="5163486"/>
                  <a:pt x="763969" y="5159264"/>
                </a:cubicBezTo>
                <a:cubicBezTo>
                  <a:pt x="747086" y="5159264"/>
                  <a:pt x="730202" y="5167709"/>
                  <a:pt x="717539" y="5184595"/>
                </a:cubicBezTo>
                <a:cubicBezTo>
                  <a:pt x="671112" y="5252147"/>
                  <a:pt x="599357" y="5285923"/>
                  <a:pt x="531824" y="5328142"/>
                </a:cubicBezTo>
                <a:cubicBezTo>
                  <a:pt x="485394" y="5357698"/>
                  <a:pt x="443187" y="5387252"/>
                  <a:pt x="400978" y="5416805"/>
                </a:cubicBezTo>
                <a:cubicBezTo>
                  <a:pt x="379874" y="5429471"/>
                  <a:pt x="354551" y="5442136"/>
                  <a:pt x="329225" y="5433693"/>
                </a:cubicBezTo>
                <a:cubicBezTo>
                  <a:pt x="303901" y="5421028"/>
                  <a:pt x="278575" y="5408360"/>
                  <a:pt x="308121" y="5370363"/>
                </a:cubicBezTo>
                <a:cubicBezTo>
                  <a:pt x="358771" y="5315477"/>
                  <a:pt x="375654" y="5243704"/>
                  <a:pt x="417861" y="5167709"/>
                </a:cubicBezTo>
                <a:cubicBezTo>
                  <a:pt x="337668" y="5197262"/>
                  <a:pt x="265912" y="5214151"/>
                  <a:pt x="219483" y="5273258"/>
                </a:cubicBezTo>
                <a:cubicBezTo>
                  <a:pt x="211042" y="5285923"/>
                  <a:pt x="198379" y="5294368"/>
                  <a:pt x="181496" y="5290146"/>
                </a:cubicBezTo>
                <a:cubicBezTo>
                  <a:pt x="164612" y="5281700"/>
                  <a:pt x="173055" y="5269035"/>
                  <a:pt x="177275" y="5256370"/>
                </a:cubicBezTo>
                <a:cubicBezTo>
                  <a:pt x="181496" y="5235259"/>
                  <a:pt x="168833" y="5222593"/>
                  <a:pt x="151949" y="5218371"/>
                </a:cubicBezTo>
                <a:cubicBezTo>
                  <a:pt x="126626" y="5209928"/>
                  <a:pt x="118183" y="5231039"/>
                  <a:pt x="118183" y="5247927"/>
                </a:cubicBezTo>
                <a:cubicBezTo>
                  <a:pt x="118183" y="5281700"/>
                  <a:pt x="97079" y="5290146"/>
                  <a:pt x="71756" y="5290146"/>
                </a:cubicBezTo>
                <a:cubicBezTo>
                  <a:pt x="37989" y="5294368"/>
                  <a:pt x="4223" y="5281700"/>
                  <a:pt x="0" y="5252147"/>
                </a:cubicBezTo>
                <a:cubicBezTo>
                  <a:pt x="0" y="5222593"/>
                  <a:pt x="33767" y="5226816"/>
                  <a:pt x="59093" y="5222593"/>
                </a:cubicBezTo>
                <a:cubicBezTo>
                  <a:pt x="67533" y="5222593"/>
                  <a:pt x="71756" y="5218371"/>
                  <a:pt x="84416" y="5218371"/>
                </a:cubicBezTo>
                <a:cubicBezTo>
                  <a:pt x="75976" y="5193040"/>
                  <a:pt x="54873" y="5205705"/>
                  <a:pt x="42210" y="5197262"/>
                </a:cubicBezTo>
                <a:cubicBezTo>
                  <a:pt x="21106" y="5184595"/>
                  <a:pt x="0" y="5171929"/>
                  <a:pt x="33767" y="5150821"/>
                </a:cubicBezTo>
                <a:cubicBezTo>
                  <a:pt x="46430" y="5142376"/>
                  <a:pt x="50650" y="5142376"/>
                  <a:pt x="46430" y="5125487"/>
                </a:cubicBezTo>
                <a:cubicBezTo>
                  <a:pt x="37989" y="5062158"/>
                  <a:pt x="50650" y="5003051"/>
                  <a:pt x="67533" y="4948164"/>
                </a:cubicBezTo>
                <a:cubicBezTo>
                  <a:pt x="88639" y="4889057"/>
                  <a:pt x="109743" y="4829950"/>
                  <a:pt x="109743" y="4766620"/>
                </a:cubicBezTo>
                <a:cubicBezTo>
                  <a:pt x="109743" y="4753954"/>
                  <a:pt x="113963" y="4732844"/>
                  <a:pt x="122406" y="4724401"/>
                </a:cubicBezTo>
                <a:cubicBezTo>
                  <a:pt x="168833" y="4690625"/>
                  <a:pt x="156172" y="4639960"/>
                  <a:pt x="151949" y="4601962"/>
                </a:cubicBezTo>
                <a:cubicBezTo>
                  <a:pt x="151949" y="4580853"/>
                  <a:pt x="143509" y="4538632"/>
                  <a:pt x="130846" y="4521744"/>
                </a:cubicBezTo>
                <a:cubicBezTo>
                  <a:pt x="101300" y="4492190"/>
                  <a:pt x="118183" y="4479525"/>
                  <a:pt x="135066" y="4458414"/>
                </a:cubicBezTo>
                <a:cubicBezTo>
                  <a:pt x="147729" y="4445749"/>
                  <a:pt x="160392" y="4437306"/>
                  <a:pt x="139289" y="4420418"/>
                </a:cubicBezTo>
                <a:cubicBezTo>
                  <a:pt x="135066" y="4416195"/>
                  <a:pt x="135066" y="4411972"/>
                  <a:pt x="130846" y="4407750"/>
                </a:cubicBezTo>
                <a:cubicBezTo>
                  <a:pt x="181496" y="4382419"/>
                  <a:pt x="130846" y="4331755"/>
                  <a:pt x="160392" y="4302201"/>
                </a:cubicBezTo>
                <a:cubicBezTo>
                  <a:pt x="168833" y="4289536"/>
                  <a:pt x="160392" y="4268425"/>
                  <a:pt x="156172" y="4251537"/>
                </a:cubicBezTo>
                <a:cubicBezTo>
                  <a:pt x="143509" y="4200875"/>
                  <a:pt x="160392" y="4167099"/>
                  <a:pt x="206822" y="4141765"/>
                </a:cubicBezTo>
                <a:cubicBezTo>
                  <a:pt x="257471" y="4116434"/>
                  <a:pt x="303901" y="4082658"/>
                  <a:pt x="337668" y="4031994"/>
                </a:cubicBezTo>
                <a:cubicBezTo>
                  <a:pt x="341888" y="4027771"/>
                  <a:pt x="350328" y="4023551"/>
                  <a:pt x="350328" y="4015106"/>
                </a:cubicBezTo>
                <a:cubicBezTo>
                  <a:pt x="362991" y="3918000"/>
                  <a:pt x="455850" y="3863116"/>
                  <a:pt x="493837" y="3778675"/>
                </a:cubicBezTo>
                <a:cubicBezTo>
                  <a:pt x="536044" y="3690014"/>
                  <a:pt x="599357" y="3614019"/>
                  <a:pt x="650006" y="3529579"/>
                </a:cubicBezTo>
                <a:cubicBezTo>
                  <a:pt x="713319" y="3419807"/>
                  <a:pt x="797735" y="3335367"/>
                  <a:pt x="873711" y="3238261"/>
                </a:cubicBezTo>
                <a:cubicBezTo>
                  <a:pt x="953907" y="3132712"/>
                  <a:pt x="1004557" y="3010276"/>
                  <a:pt x="1063647" y="2896282"/>
                </a:cubicBezTo>
                <a:cubicBezTo>
                  <a:pt x="1080530" y="2866728"/>
                  <a:pt x="1101634" y="2828730"/>
                  <a:pt x="1059427" y="2803398"/>
                </a:cubicBezTo>
                <a:cubicBezTo>
                  <a:pt x="1046764" y="2790730"/>
                  <a:pt x="1055207" y="2778065"/>
                  <a:pt x="1059427" y="2765400"/>
                </a:cubicBezTo>
                <a:cubicBezTo>
                  <a:pt x="1110077" y="2630295"/>
                  <a:pt x="1194493" y="2516303"/>
                  <a:pt x="1287352" y="2402310"/>
                </a:cubicBezTo>
                <a:cubicBezTo>
                  <a:pt x="1359105" y="2317869"/>
                  <a:pt x="1418195" y="2224986"/>
                  <a:pt x="1422418" y="2110992"/>
                </a:cubicBezTo>
                <a:cubicBezTo>
                  <a:pt x="1422418" y="2094104"/>
                  <a:pt x="1439301" y="2085661"/>
                  <a:pt x="1439301" y="2068773"/>
                </a:cubicBezTo>
                <a:cubicBezTo>
                  <a:pt x="1388651" y="2056107"/>
                  <a:pt x="1350662" y="2068773"/>
                  <a:pt x="1321118" y="2110992"/>
                </a:cubicBezTo>
                <a:cubicBezTo>
                  <a:pt x="1308455" y="2127880"/>
                  <a:pt x="1300013" y="2140545"/>
                  <a:pt x="1278909" y="2136325"/>
                </a:cubicBezTo>
                <a:cubicBezTo>
                  <a:pt x="1228259" y="2123657"/>
                  <a:pt x="1177610" y="2153213"/>
                  <a:pt x="1126960" y="2153213"/>
                </a:cubicBezTo>
                <a:cubicBezTo>
                  <a:pt x="1122740" y="2153213"/>
                  <a:pt x="1118517" y="2153213"/>
                  <a:pt x="1114297" y="2157433"/>
                </a:cubicBezTo>
                <a:cubicBezTo>
                  <a:pt x="1088973" y="2229208"/>
                  <a:pt x="1021440" y="2191209"/>
                  <a:pt x="975011" y="2203875"/>
                </a:cubicBezTo>
                <a:cubicBezTo>
                  <a:pt x="814619" y="2250317"/>
                  <a:pt x="654229" y="2292538"/>
                  <a:pt x="493837" y="2334757"/>
                </a:cubicBezTo>
                <a:cubicBezTo>
                  <a:pt x="472734" y="2343202"/>
                  <a:pt x="447407" y="2347423"/>
                  <a:pt x="422084" y="2351645"/>
                </a:cubicBezTo>
                <a:cubicBezTo>
                  <a:pt x="405201" y="2355868"/>
                  <a:pt x="379874" y="2360088"/>
                  <a:pt x="371434" y="2334757"/>
                </a:cubicBezTo>
                <a:cubicBezTo>
                  <a:pt x="367211" y="2313646"/>
                  <a:pt x="392538" y="2305203"/>
                  <a:pt x="405201" y="2300981"/>
                </a:cubicBezTo>
                <a:cubicBezTo>
                  <a:pt x="510720" y="2258762"/>
                  <a:pt x="616240" y="2216543"/>
                  <a:pt x="721762" y="2174321"/>
                </a:cubicBezTo>
                <a:cubicBezTo>
                  <a:pt x="873711" y="2115214"/>
                  <a:pt x="1029881" y="2077216"/>
                  <a:pt x="1181830" y="2030774"/>
                </a:cubicBezTo>
                <a:cubicBezTo>
                  <a:pt x="1194493" y="2030774"/>
                  <a:pt x="1207156" y="2026551"/>
                  <a:pt x="1219819" y="2022331"/>
                </a:cubicBezTo>
                <a:cubicBezTo>
                  <a:pt x="1228259" y="2018108"/>
                  <a:pt x="1236702" y="2009666"/>
                  <a:pt x="1232480" y="2001220"/>
                </a:cubicBezTo>
                <a:cubicBezTo>
                  <a:pt x="1232480" y="1992778"/>
                  <a:pt x="1219819" y="1984332"/>
                  <a:pt x="1211376" y="1988555"/>
                </a:cubicBezTo>
                <a:cubicBezTo>
                  <a:pt x="1110077" y="2026551"/>
                  <a:pt x="1000334" y="1992778"/>
                  <a:pt x="903258" y="2034997"/>
                </a:cubicBezTo>
                <a:cubicBezTo>
                  <a:pt x="894815" y="2034997"/>
                  <a:pt x="886372" y="2039219"/>
                  <a:pt x="877931" y="2030774"/>
                </a:cubicBezTo>
                <a:cubicBezTo>
                  <a:pt x="869489" y="2018108"/>
                  <a:pt x="869489" y="2009666"/>
                  <a:pt x="877931" y="2001220"/>
                </a:cubicBezTo>
                <a:cubicBezTo>
                  <a:pt x="907478" y="1975890"/>
                  <a:pt x="932801" y="1946336"/>
                  <a:pt x="970790" y="1937891"/>
                </a:cubicBezTo>
                <a:cubicBezTo>
                  <a:pt x="1004557" y="1929448"/>
                  <a:pt x="1025660" y="1908337"/>
                  <a:pt x="1034101" y="1878784"/>
                </a:cubicBezTo>
                <a:cubicBezTo>
                  <a:pt x="1042544" y="1845007"/>
                  <a:pt x="1059427" y="1828119"/>
                  <a:pt x="1097414" y="1832342"/>
                </a:cubicBezTo>
                <a:cubicBezTo>
                  <a:pt x="1164947" y="1840785"/>
                  <a:pt x="1219819" y="1794343"/>
                  <a:pt x="1283129" y="1790120"/>
                </a:cubicBezTo>
                <a:cubicBezTo>
                  <a:pt x="1392872" y="1777455"/>
                  <a:pt x="1481508" y="1684572"/>
                  <a:pt x="1608134" y="1714125"/>
                </a:cubicBezTo>
                <a:cubicBezTo>
                  <a:pt x="1557484" y="1663461"/>
                  <a:pt x="1481508" y="1655018"/>
                  <a:pt x="1409755" y="1684572"/>
                </a:cubicBezTo>
                <a:cubicBezTo>
                  <a:pt x="1350662" y="1705682"/>
                  <a:pt x="1291572" y="1722571"/>
                  <a:pt x="1228259" y="1735236"/>
                </a:cubicBezTo>
                <a:cubicBezTo>
                  <a:pt x="1211376" y="1739458"/>
                  <a:pt x="1198713" y="1747901"/>
                  <a:pt x="1181830" y="1726791"/>
                </a:cubicBezTo>
                <a:cubicBezTo>
                  <a:pt x="1236702" y="1693015"/>
                  <a:pt x="1300013" y="1680349"/>
                  <a:pt x="1359105" y="1659241"/>
                </a:cubicBezTo>
                <a:cubicBezTo>
                  <a:pt x="1325339" y="1633907"/>
                  <a:pt x="1316896" y="1633907"/>
                  <a:pt x="1283129" y="1646573"/>
                </a:cubicBezTo>
                <a:cubicBezTo>
                  <a:pt x="1266246" y="1655018"/>
                  <a:pt x="1249363" y="1659241"/>
                  <a:pt x="1232480" y="1667684"/>
                </a:cubicBezTo>
                <a:cubicBezTo>
                  <a:pt x="1215596" y="1676129"/>
                  <a:pt x="1202936" y="1680349"/>
                  <a:pt x="1194493" y="1663461"/>
                </a:cubicBezTo>
                <a:cubicBezTo>
                  <a:pt x="1181830" y="1642353"/>
                  <a:pt x="1198713" y="1638130"/>
                  <a:pt x="1207156" y="1629685"/>
                </a:cubicBezTo>
                <a:cubicBezTo>
                  <a:pt x="1219819" y="1621242"/>
                  <a:pt x="1236702" y="1617019"/>
                  <a:pt x="1240922" y="1591688"/>
                </a:cubicBezTo>
                <a:cubicBezTo>
                  <a:pt x="1152284" y="1608577"/>
                  <a:pt x="1063647" y="1587466"/>
                  <a:pt x="983451" y="1633907"/>
                </a:cubicBezTo>
                <a:cubicBezTo>
                  <a:pt x="907478" y="1680349"/>
                  <a:pt x="831502" y="1676129"/>
                  <a:pt x="738645" y="1633907"/>
                </a:cubicBezTo>
                <a:cubicBezTo>
                  <a:pt x="932801" y="1562135"/>
                  <a:pt x="1110077" y="1473472"/>
                  <a:pt x="1316896" y="1494583"/>
                </a:cubicBezTo>
                <a:cubicBezTo>
                  <a:pt x="1308455" y="1469252"/>
                  <a:pt x="1274689" y="1498805"/>
                  <a:pt x="1274689" y="1473472"/>
                </a:cubicBezTo>
                <a:cubicBezTo>
                  <a:pt x="1274689" y="1448141"/>
                  <a:pt x="1304235" y="1448141"/>
                  <a:pt x="1321118" y="1448141"/>
                </a:cubicBezTo>
                <a:cubicBezTo>
                  <a:pt x="1409755" y="1443918"/>
                  <a:pt x="1489951" y="1401699"/>
                  <a:pt x="1574367" y="1376366"/>
                </a:cubicBezTo>
                <a:cubicBezTo>
                  <a:pt x="1641900" y="1355258"/>
                  <a:pt x="1713653" y="1355258"/>
                  <a:pt x="1785406" y="1367923"/>
                </a:cubicBezTo>
                <a:cubicBezTo>
                  <a:pt x="1836059" y="1380589"/>
                  <a:pt x="1882486" y="1376366"/>
                  <a:pt x="1924695" y="1342592"/>
                </a:cubicBezTo>
                <a:cubicBezTo>
                  <a:pt x="1958462" y="1313036"/>
                  <a:pt x="2009111" y="1308816"/>
                  <a:pt x="2055541" y="1300371"/>
                </a:cubicBezTo>
                <a:cubicBezTo>
                  <a:pt x="2072424" y="1296148"/>
                  <a:pt x="2110411" y="1304593"/>
                  <a:pt x="2089307" y="1266595"/>
                </a:cubicBezTo>
                <a:cubicBezTo>
                  <a:pt x="2076644" y="1241264"/>
                  <a:pt x="2089307" y="1186377"/>
                  <a:pt x="2030215" y="1199045"/>
                </a:cubicBezTo>
                <a:cubicBezTo>
                  <a:pt x="2013331" y="1207488"/>
                  <a:pt x="1996448" y="1207488"/>
                  <a:pt x="1975345" y="1203265"/>
                </a:cubicBezTo>
                <a:cubicBezTo>
                  <a:pt x="1928915" y="1194822"/>
                  <a:pt x="1886708" y="1161046"/>
                  <a:pt x="1840279" y="1156823"/>
                </a:cubicBezTo>
                <a:cubicBezTo>
                  <a:pt x="1798070" y="1152603"/>
                  <a:pt x="1755863" y="1190599"/>
                  <a:pt x="1709433" y="1173711"/>
                </a:cubicBezTo>
                <a:cubicBezTo>
                  <a:pt x="1705213" y="1156823"/>
                  <a:pt x="1713653" y="1152603"/>
                  <a:pt x="1726316" y="1148380"/>
                </a:cubicBezTo>
                <a:cubicBezTo>
                  <a:pt x="1806512" y="1131492"/>
                  <a:pt x="1886708" y="1093494"/>
                  <a:pt x="1966902" y="1068163"/>
                </a:cubicBezTo>
                <a:cubicBezTo>
                  <a:pt x="1996448" y="1059717"/>
                  <a:pt x="2021774" y="1051275"/>
                  <a:pt x="2034435" y="1097716"/>
                </a:cubicBezTo>
                <a:cubicBezTo>
                  <a:pt x="2038658" y="1131492"/>
                  <a:pt x="2072424" y="1135715"/>
                  <a:pt x="2106190" y="1135715"/>
                </a:cubicBezTo>
                <a:cubicBezTo>
                  <a:pt x="2118854" y="1135715"/>
                  <a:pt x="2131514" y="1127270"/>
                  <a:pt x="2148397" y="1127270"/>
                </a:cubicBezTo>
                <a:cubicBezTo>
                  <a:pt x="2169503" y="1123047"/>
                  <a:pt x="2186387" y="1131492"/>
                  <a:pt x="2194827" y="1148380"/>
                </a:cubicBezTo>
                <a:cubicBezTo>
                  <a:pt x="2207490" y="1169489"/>
                  <a:pt x="2190607" y="1182156"/>
                  <a:pt x="2177944" y="1190599"/>
                </a:cubicBezTo>
                <a:cubicBezTo>
                  <a:pt x="2165281" y="1199045"/>
                  <a:pt x="2152620" y="1207488"/>
                  <a:pt x="2156840" y="1220153"/>
                </a:cubicBezTo>
                <a:cubicBezTo>
                  <a:pt x="2161060" y="1228598"/>
                  <a:pt x="2169503" y="1237041"/>
                  <a:pt x="2177944" y="1237041"/>
                </a:cubicBezTo>
                <a:cubicBezTo>
                  <a:pt x="2194827" y="1241264"/>
                  <a:pt x="2190607" y="1220153"/>
                  <a:pt x="2199047" y="1211710"/>
                </a:cubicBezTo>
                <a:cubicBezTo>
                  <a:pt x="2207490" y="1199045"/>
                  <a:pt x="2215930" y="1190599"/>
                  <a:pt x="2224373" y="1177934"/>
                </a:cubicBezTo>
                <a:cubicBezTo>
                  <a:pt x="2249697" y="1144158"/>
                  <a:pt x="2275023" y="1135715"/>
                  <a:pt x="2308789" y="1169489"/>
                </a:cubicBezTo>
                <a:cubicBezTo>
                  <a:pt x="2338336" y="1199045"/>
                  <a:pt x="2372102" y="1194822"/>
                  <a:pt x="2397426" y="1156823"/>
                </a:cubicBezTo>
                <a:cubicBezTo>
                  <a:pt x="2397426" y="1156823"/>
                  <a:pt x="2397426" y="1152603"/>
                  <a:pt x="2397426" y="1152603"/>
                </a:cubicBezTo>
                <a:cubicBezTo>
                  <a:pt x="2452298" y="1030164"/>
                  <a:pt x="2553598" y="945726"/>
                  <a:pt x="2646454" y="852840"/>
                </a:cubicBezTo>
                <a:cubicBezTo>
                  <a:pt x="2684441" y="814844"/>
                  <a:pt x="2701324" y="755737"/>
                  <a:pt x="2768860" y="755737"/>
                </a:cubicBezTo>
                <a:cubicBezTo>
                  <a:pt x="2781520" y="755737"/>
                  <a:pt x="2789963" y="734626"/>
                  <a:pt x="2794183" y="721960"/>
                </a:cubicBezTo>
                <a:cubicBezTo>
                  <a:pt x="2806846" y="658631"/>
                  <a:pt x="2840613" y="607966"/>
                  <a:pt x="2887042" y="574190"/>
                </a:cubicBezTo>
                <a:cubicBezTo>
                  <a:pt x="2937692" y="540414"/>
                  <a:pt x="2984119" y="477084"/>
                  <a:pt x="3060095" y="527749"/>
                </a:cubicBezTo>
                <a:cubicBezTo>
                  <a:pt x="3089641" y="548859"/>
                  <a:pt x="3110745" y="561525"/>
                  <a:pt x="3110745" y="599521"/>
                </a:cubicBezTo>
                <a:cubicBezTo>
                  <a:pt x="3110745" y="679739"/>
                  <a:pt x="3089641" y="759957"/>
                  <a:pt x="3064315" y="835952"/>
                </a:cubicBezTo>
                <a:cubicBezTo>
                  <a:pt x="3060095" y="848620"/>
                  <a:pt x="3043212" y="861285"/>
                  <a:pt x="3060095" y="873951"/>
                </a:cubicBezTo>
                <a:cubicBezTo>
                  <a:pt x="3076978" y="886616"/>
                  <a:pt x="3093862" y="878173"/>
                  <a:pt x="3106525" y="865508"/>
                </a:cubicBezTo>
                <a:cubicBezTo>
                  <a:pt x="3136071" y="831732"/>
                  <a:pt x="3165615" y="797956"/>
                  <a:pt x="3190941" y="755737"/>
                </a:cubicBezTo>
                <a:cubicBezTo>
                  <a:pt x="3275357" y="603744"/>
                  <a:pt x="3410423" y="485530"/>
                  <a:pt x="3515943" y="350425"/>
                </a:cubicBezTo>
                <a:cubicBezTo>
                  <a:pt x="3532826" y="329314"/>
                  <a:pt x="3562372" y="312429"/>
                  <a:pt x="3583476" y="295538"/>
                </a:cubicBezTo>
                <a:cubicBezTo>
                  <a:pt x="3600359" y="282873"/>
                  <a:pt x="3617245" y="270207"/>
                  <a:pt x="3629905" y="295538"/>
                </a:cubicBezTo>
                <a:cubicBezTo>
                  <a:pt x="3638348" y="308206"/>
                  <a:pt x="3651011" y="299761"/>
                  <a:pt x="3659452" y="295538"/>
                </a:cubicBezTo>
                <a:cubicBezTo>
                  <a:pt x="3710101" y="265984"/>
                  <a:pt x="3735427" y="278652"/>
                  <a:pt x="3748088" y="333537"/>
                </a:cubicBezTo>
                <a:cubicBezTo>
                  <a:pt x="3748088" y="337759"/>
                  <a:pt x="3752311" y="346202"/>
                  <a:pt x="3756531" y="346202"/>
                </a:cubicBezTo>
                <a:cubicBezTo>
                  <a:pt x="3832504" y="379978"/>
                  <a:pt x="3790297" y="434865"/>
                  <a:pt x="3781854" y="485530"/>
                </a:cubicBezTo>
                <a:cubicBezTo>
                  <a:pt x="3777634" y="493972"/>
                  <a:pt x="3773414" y="502415"/>
                  <a:pt x="3769194" y="510861"/>
                </a:cubicBezTo>
                <a:cubicBezTo>
                  <a:pt x="3743868" y="578413"/>
                  <a:pt x="3760751" y="603744"/>
                  <a:pt x="3828284" y="603744"/>
                </a:cubicBezTo>
                <a:cubicBezTo>
                  <a:pt x="3832504" y="603744"/>
                  <a:pt x="3836727" y="603744"/>
                  <a:pt x="3836727" y="599521"/>
                </a:cubicBezTo>
                <a:cubicBezTo>
                  <a:pt x="3853610" y="544637"/>
                  <a:pt x="3933806" y="553079"/>
                  <a:pt x="3946467" y="489750"/>
                </a:cubicBezTo>
                <a:cubicBezTo>
                  <a:pt x="3954910" y="447531"/>
                  <a:pt x="3980233" y="422200"/>
                  <a:pt x="4026663" y="413755"/>
                </a:cubicBezTo>
                <a:cubicBezTo>
                  <a:pt x="3976013" y="384201"/>
                  <a:pt x="3967573" y="350425"/>
                  <a:pt x="3988676" y="291318"/>
                </a:cubicBezTo>
                <a:cubicBezTo>
                  <a:pt x="3992896" y="282873"/>
                  <a:pt x="3997116" y="270207"/>
                  <a:pt x="4009779" y="274430"/>
                </a:cubicBezTo>
                <a:cubicBezTo>
                  <a:pt x="4022443" y="278652"/>
                  <a:pt x="4018222" y="291318"/>
                  <a:pt x="4014000" y="299761"/>
                </a:cubicBezTo>
                <a:cubicBezTo>
                  <a:pt x="4009779" y="312429"/>
                  <a:pt x="4005559" y="325094"/>
                  <a:pt x="4014000" y="341982"/>
                </a:cubicBezTo>
                <a:cubicBezTo>
                  <a:pt x="4035106" y="341982"/>
                  <a:pt x="4039326" y="325094"/>
                  <a:pt x="4039326" y="312429"/>
                </a:cubicBezTo>
                <a:cubicBezTo>
                  <a:pt x="4039326" y="265984"/>
                  <a:pt x="4056209" y="219543"/>
                  <a:pt x="4064649" y="173101"/>
                </a:cubicBezTo>
                <a:cubicBezTo>
                  <a:pt x="4077312" y="118217"/>
                  <a:pt x="4102639" y="80218"/>
                  <a:pt x="4161729" y="71775"/>
                </a:cubicBezTo>
                <a:cubicBezTo>
                  <a:pt x="4174392" y="67552"/>
                  <a:pt x="4187055" y="67552"/>
                  <a:pt x="4191275" y="50664"/>
                </a:cubicBezTo>
                <a:cubicBezTo>
                  <a:pt x="4203938" y="12666"/>
                  <a:pt x="4237705" y="4223"/>
                  <a:pt x="4271471" y="0"/>
                </a:cubicBezTo>
                <a:close/>
              </a:path>
            </a:pathLst>
          </a:custGeom>
          <a:solidFill>
            <a:schemeClr val="bg1">
              <a:lumMod val="95000"/>
            </a:schemeClr>
          </a:solidFill>
        </p:spPr>
        <p:txBody>
          <a:bodyPr wrap="square" anchor="ctr">
            <a:noAutofit/>
          </a:bodyPr>
          <a:lstStyle>
            <a:lvl1pPr marL="0" indent="0" algn="ctr">
              <a:buNone/>
              <a:defRPr sz="1200">
                <a:latin typeface="+mn-lt"/>
                <a:cs typeface="Arial"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ltLang="ko-KR" dirty="0"/>
              <a:t>Your Picture Here and Send to Back </a:t>
            </a:r>
            <a:endParaRPr lang="ko-KR" altLang="en-US" dirty="0"/>
          </a:p>
        </p:txBody>
      </p:sp>
    </p:spTree>
    <p:extLst>
      <p:ext uri="{BB962C8B-B14F-4D97-AF65-F5344CB8AC3E}">
        <p14:creationId xmlns:p14="http://schemas.microsoft.com/office/powerpoint/2010/main" val="2875749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9_Contents slide layout">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xmlns="" id="{8009B150-532D-45FE-A6D6-8A190897518A}"/>
              </a:ext>
            </a:extLst>
          </p:cNvPr>
          <p:cNvSpPr>
            <a:spLocks noGrp="1"/>
          </p:cNvSpPr>
          <p:nvPr userDrawn="1">
            <p:ph type="pic" idx="1" hasCustomPrompt="1"/>
          </p:nvPr>
        </p:nvSpPr>
        <p:spPr>
          <a:xfrm>
            <a:off x="0" y="0"/>
            <a:ext cx="7865615" cy="6858000"/>
          </a:xfrm>
          <a:custGeom>
            <a:avLst/>
            <a:gdLst>
              <a:gd name="connsiteX0" fmla="*/ 0 w 7865615"/>
              <a:gd name="connsiteY0" fmla="*/ 0 h 6858000"/>
              <a:gd name="connsiteX1" fmla="*/ 2246577 w 7865615"/>
              <a:gd name="connsiteY1" fmla="*/ 0 h 6858000"/>
              <a:gd name="connsiteX2" fmla="*/ 3408550 w 7865615"/>
              <a:gd name="connsiteY2" fmla="*/ 0 h 6858000"/>
              <a:gd name="connsiteX3" fmla="*/ 4510701 w 7865615"/>
              <a:gd name="connsiteY3" fmla="*/ 0 h 6858000"/>
              <a:gd name="connsiteX4" fmla="*/ 7804883 w 7865615"/>
              <a:gd name="connsiteY4" fmla="*/ 3294183 h 6858000"/>
              <a:gd name="connsiteX5" fmla="*/ 7804883 w 7865615"/>
              <a:gd name="connsiteY5" fmla="*/ 3587426 h 6858000"/>
              <a:gd name="connsiteX6" fmla="*/ 4534309 w 7865615"/>
              <a:gd name="connsiteY6" fmla="*/ 6858000 h 6858000"/>
              <a:gd name="connsiteX7" fmla="*/ 3384942 w 7865615"/>
              <a:gd name="connsiteY7" fmla="*/ 6858000 h 6858000"/>
              <a:gd name="connsiteX8" fmla="*/ 653352 w 7865615"/>
              <a:gd name="connsiteY8" fmla="*/ 6858000 h 6858000"/>
              <a:gd name="connsiteX9" fmla="*/ 0 w 7865615"/>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65615" h="6858000">
                <a:moveTo>
                  <a:pt x="0" y="0"/>
                </a:moveTo>
                <a:lnTo>
                  <a:pt x="2246577" y="0"/>
                </a:lnTo>
                <a:lnTo>
                  <a:pt x="3408550" y="0"/>
                </a:lnTo>
                <a:lnTo>
                  <a:pt x="4510701" y="0"/>
                </a:lnTo>
                <a:lnTo>
                  <a:pt x="7804883" y="3294183"/>
                </a:lnTo>
                <a:cubicBezTo>
                  <a:pt x="7885860" y="3375159"/>
                  <a:pt x="7885860" y="3506449"/>
                  <a:pt x="7804883" y="3587426"/>
                </a:cubicBezTo>
                <a:lnTo>
                  <a:pt x="4534309" y="6858000"/>
                </a:lnTo>
                <a:lnTo>
                  <a:pt x="3384942" y="6858000"/>
                </a:lnTo>
                <a:lnTo>
                  <a:pt x="653352" y="6858000"/>
                </a:lnTo>
                <a:lnTo>
                  <a:pt x="0" y="6858000"/>
                </a:ln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
        <p:nvSpPr>
          <p:cNvPr id="21" name="Picture Placeholder 20">
            <a:extLst>
              <a:ext uri="{FF2B5EF4-FFF2-40B4-BE49-F238E27FC236}">
                <a16:creationId xmlns:a16="http://schemas.microsoft.com/office/drawing/2014/main" xmlns="" id="{0B3E2BDC-790D-4A9E-9558-CA4C10A1FB05}"/>
              </a:ext>
            </a:extLst>
          </p:cNvPr>
          <p:cNvSpPr>
            <a:spLocks noGrp="1"/>
          </p:cNvSpPr>
          <p:nvPr userDrawn="1">
            <p:ph type="pic" idx="11" hasCustomPrompt="1"/>
          </p:nvPr>
        </p:nvSpPr>
        <p:spPr>
          <a:xfrm>
            <a:off x="6587381" y="3577044"/>
            <a:ext cx="3100540" cy="3100540"/>
          </a:xfrm>
          <a:custGeom>
            <a:avLst/>
            <a:gdLst>
              <a:gd name="connsiteX0" fmla="*/ 1550270 w 3100540"/>
              <a:gd name="connsiteY0" fmla="*/ 0 h 3100540"/>
              <a:gd name="connsiteX1" fmla="*/ 1677815 w 3100540"/>
              <a:gd name="connsiteY1" fmla="*/ 52831 h 3100540"/>
              <a:gd name="connsiteX2" fmla="*/ 3047709 w 3100540"/>
              <a:gd name="connsiteY2" fmla="*/ 1422726 h 3100540"/>
              <a:gd name="connsiteX3" fmla="*/ 3047709 w 3100540"/>
              <a:gd name="connsiteY3" fmla="*/ 1677816 h 3100540"/>
              <a:gd name="connsiteX4" fmla="*/ 1677816 w 3100540"/>
              <a:gd name="connsiteY4" fmla="*/ 3047710 h 3100540"/>
              <a:gd name="connsiteX5" fmla="*/ 1422726 w 3100540"/>
              <a:gd name="connsiteY5" fmla="*/ 3047710 h 3100540"/>
              <a:gd name="connsiteX6" fmla="*/ 52831 w 3100540"/>
              <a:gd name="connsiteY6" fmla="*/ 1677815 h 3100540"/>
              <a:gd name="connsiteX7" fmla="*/ 52831 w 3100540"/>
              <a:gd name="connsiteY7" fmla="*/ 1422724 h 3100540"/>
              <a:gd name="connsiteX8" fmla="*/ 1422724 w 3100540"/>
              <a:gd name="connsiteY8" fmla="*/ 52831 h 3100540"/>
              <a:gd name="connsiteX9" fmla="*/ 1550270 w 3100540"/>
              <a:gd name="connsiteY9" fmla="*/ 0 h 310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0540" h="3100540">
                <a:moveTo>
                  <a:pt x="1550270" y="0"/>
                </a:moveTo>
                <a:cubicBezTo>
                  <a:pt x="1596432" y="0"/>
                  <a:pt x="1642594" y="17610"/>
                  <a:pt x="1677815" y="52831"/>
                </a:cubicBezTo>
                <a:lnTo>
                  <a:pt x="3047709" y="1422726"/>
                </a:lnTo>
                <a:cubicBezTo>
                  <a:pt x="3118151" y="1493167"/>
                  <a:pt x="3118151" y="1607375"/>
                  <a:pt x="3047709" y="1677816"/>
                </a:cubicBezTo>
                <a:lnTo>
                  <a:pt x="1677816" y="3047710"/>
                </a:lnTo>
                <a:cubicBezTo>
                  <a:pt x="1607375" y="3118151"/>
                  <a:pt x="1493167" y="3118151"/>
                  <a:pt x="1422726" y="3047710"/>
                </a:cubicBezTo>
                <a:lnTo>
                  <a:pt x="52831" y="1677815"/>
                </a:lnTo>
                <a:cubicBezTo>
                  <a:pt x="-17610" y="1607373"/>
                  <a:pt x="-17610" y="1493166"/>
                  <a:pt x="52831" y="1422724"/>
                </a:cubicBezTo>
                <a:lnTo>
                  <a:pt x="1422724" y="52831"/>
                </a:lnTo>
                <a:cubicBezTo>
                  <a:pt x="1457945" y="17610"/>
                  <a:pt x="1504107" y="0"/>
                  <a:pt x="1550270"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9" name="Picture Placeholder 18">
            <a:extLst>
              <a:ext uri="{FF2B5EF4-FFF2-40B4-BE49-F238E27FC236}">
                <a16:creationId xmlns:a16="http://schemas.microsoft.com/office/drawing/2014/main" xmlns="" id="{2B6F2E21-3216-4F90-A6E2-E51A550D522D}"/>
              </a:ext>
            </a:extLst>
          </p:cNvPr>
          <p:cNvSpPr>
            <a:spLocks noGrp="1"/>
          </p:cNvSpPr>
          <p:nvPr userDrawn="1">
            <p:ph type="pic" idx="12" hasCustomPrompt="1"/>
          </p:nvPr>
        </p:nvSpPr>
        <p:spPr>
          <a:xfrm>
            <a:off x="6587381" y="204021"/>
            <a:ext cx="3100540" cy="3100540"/>
          </a:xfrm>
          <a:custGeom>
            <a:avLst/>
            <a:gdLst>
              <a:gd name="connsiteX0" fmla="*/ 1550269 w 3100540"/>
              <a:gd name="connsiteY0" fmla="*/ 0 h 3100540"/>
              <a:gd name="connsiteX1" fmla="*/ 1677815 w 3100540"/>
              <a:gd name="connsiteY1" fmla="*/ 52831 h 3100540"/>
              <a:gd name="connsiteX2" fmla="*/ 3047709 w 3100540"/>
              <a:gd name="connsiteY2" fmla="*/ 1422726 h 3100540"/>
              <a:gd name="connsiteX3" fmla="*/ 3047709 w 3100540"/>
              <a:gd name="connsiteY3" fmla="*/ 1677816 h 3100540"/>
              <a:gd name="connsiteX4" fmla="*/ 1677816 w 3100540"/>
              <a:gd name="connsiteY4" fmla="*/ 3047709 h 3100540"/>
              <a:gd name="connsiteX5" fmla="*/ 1422726 w 3100540"/>
              <a:gd name="connsiteY5" fmla="*/ 3047709 h 3100540"/>
              <a:gd name="connsiteX6" fmla="*/ 52831 w 3100540"/>
              <a:gd name="connsiteY6" fmla="*/ 1677814 h 3100540"/>
              <a:gd name="connsiteX7" fmla="*/ 52831 w 3100540"/>
              <a:gd name="connsiteY7" fmla="*/ 1422724 h 3100540"/>
              <a:gd name="connsiteX8" fmla="*/ 1422724 w 3100540"/>
              <a:gd name="connsiteY8" fmla="*/ 52831 h 3100540"/>
              <a:gd name="connsiteX9" fmla="*/ 1550269 w 3100540"/>
              <a:gd name="connsiteY9" fmla="*/ 0 h 310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0540" h="3100540">
                <a:moveTo>
                  <a:pt x="1550269" y="0"/>
                </a:moveTo>
                <a:cubicBezTo>
                  <a:pt x="1596432" y="0"/>
                  <a:pt x="1642594" y="17610"/>
                  <a:pt x="1677815" y="52831"/>
                </a:cubicBezTo>
                <a:lnTo>
                  <a:pt x="3047709" y="1422726"/>
                </a:lnTo>
                <a:cubicBezTo>
                  <a:pt x="3118151" y="1493167"/>
                  <a:pt x="3118151" y="1607375"/>
                  <a:pt x="3047709" y="1677816"/>
                </a:cubicBezTo>
                <a:lnTo>
                  <a:pt x="1677816" y="3047709"/>
                </a:lnTo>
                <a:cubicBezTo>
                  <a:pt x="1607375" y="3118151"/>
                  <a:pt x="1493167" y="3118151"/>
                  <a:pt x="1422726" y="3047709"/>
                </a:cubicBezTo>
                <a:lnTo>
                  <a:pt x="52831" y="1677814"/>
                </a:lnTo>
                <a:cubicBezTo>
                  <a:pt x="-17610" y="1607373"/>
                  <a:pt x="-17610" y="1493166"/>
                  <a:pt x="52831" y="1422724"/>
                </a:cubicBezTo>
                <a:lnTo>
                  <a:pt x="1422724" y="52831"/>
                </a:lnTo>
                <a:cubicBezTo>
                  <a:pt x="1457945" y="17610"/>
                  <a:pt x="1504107" y="0"/>
                  <a:pt x="1550269"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0" name="Picture Placeholder 19">
            <a:extLst>
              <a:ext uri="{FF2B5EF4-FFF2-40B4-BE49-F238E27FC236}">
                <a16:creationId xmlns:a16="http://schemas.microsoft.com/office/drawing/2014/main" xmlns="" id="{9228B4EE-0DCA-498B-BE6D-C126351A4694}"/>
              </a:ext>
            </a:extLst>
          </p:cNvPr>
          <p:cNvSpPr>
            <a:spLocks noGrp="1"/>
          </p:cNvSpPr>
          <p:nvPr userDrawn="1">
            <p:ph type="pic" idx="13" hasCustomPrompt="1"/>
          </p:nvPr>
        </p:nvSpPr>
        <p:spPr>
          <a:xfrm>
            <a:off x="8420748" y="1890533"/>
            <a:ext cx="3100541" cy="3100540"/>
          </a:xfrm>
          <a:custGeom>
            <a:avLst/>
            <a:gdLst>
              <a:gd name="connsiteX0" fmla="*/ 1550270 w 3100541"/>
              <a:gd name="connsiteY0" fmla="*/ 0 h 3100540"/>
              <a:gd name="connsiteX1" fmla="*/ 1677815 w 3100541"/>
              <a:gd name="connsiteY1" fmla="*/ 52831 h 3100540"/>
              <a:gd name="connsiteX2" fmla="*/ 3047710 w 3100541"/>
              <a:gd name="connsiteY2" fmla="*/ 1422726 h 3100540"/>
              <a:gd name="connsiteX3" fmla="*/ 3047710 w 3100541"/>
              <a:gd name="connsiteY3" fmla="*/ 1677816 h 3100540"/>
              <a:gd name="connsiteX4" fmla="*/ 1677817 w 3100541"/>
              <a:gd name="connsiteY4" fmla="*/ 3047710 h 3100540"/>
              <a:gd name="connsiteX5" fmla="*/ 1422727 w 3100541"/>
              <a:gd name="connsiteY5" fmla="*/ 3047710 h 3100540"/>
              <a:gd name="connsiteX6" fmla="*/ 52832 w 3100541"/>
              <a:gd name="connsiteY6" fmla="*/ 1677815 h 3100540"/>
              <a:gd name="connsiteX7" fmla="*/ 52832 w 3100541"/>
              <a:gd name="connsiteY7" fmla="*/ 1422724 h 3100540"/>
              <a:gd name="connsiteX8" fmla="*/ 1422725 w 3100541"/>
              <a:gd name="connsiteY8" fmla="*/ 52831 h 3100540"/>
              <a:gd name="connsiteX9" fmla="*/ 1550270 w 3100541"/>
              <a:gd name="connsiteY9" fmla="*/ 0 h 310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0541" h="3100540">
                <a:moveTo>
                  <a:pt x="1550270" y="0"/>
                </a:moveTo>
                <a:cubicBezTo>
                  <a:pt x="1596432" y="0"/>
                  <a:pt x="1642594" y="17610"/>
                  <a:pt x="1677815" y="52831"/>
                </a:cubicBezTo>
                <a:lnTo>
                  <a:pt x="3047710" y="1422726"/>
                </a:lnTo>
                <a:cubicBezTo>
                  <a:pt x="3118152" y="1493167"/>
                  <a:pt x="3118152" y="1607375"/>
                  <a:pt x="3047710" y="1677816"/>
                </a:cubicBezTo>
                <a:lnTo>
                  <a:pt x="1677817" y="3047710"/>
                </a:lnTo>
                <a:cubicBezTo>
                  <a:pt x="1607376" y="3118151"/>
                  <a:pt x="1493168" y="3118151"/>
                  <a:pt x="1422727" y="3047710"/>
                </a:cubicBezTo>
                <a:lnTo>
                  <a:pt x="52832" y="1677815"/>
                </a:lnTo>
                <a:cubicBezTo>
                  <a:pt x="-17610" y="1607373"/>
                  <a:pt x="-17610" y="1493166"/>
                  <a:pt x="52832" y="1422724"/>
                </a:cubicBezTo>
                <a:lnTo>
                  <a:pt x="1422725" y="52831"/>
                </a:lnTo>
                <a:cubicBezTo>
                  <a:pt x="1457946" y="17610"/>
                  <a:pt x="1504108" y="0"/>
                  <a:pt x="1550270"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564893961"/>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0_Contents slide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72FE957E-B654-4424-ACDA-8DED4BC6F6D5}"/>
              </a:ext>
            </a:extLst>
          </p:cNvPr>
          <p:cNvSpPr>
            <a:spLocks noGrp="1"/>
          </p:cNvSpPr>
          <p:nvPr>
            <p:ph type="pic" idx="12"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733116 h 6858000"/>
              <a:gd name="connsiteX3" fmla="*/ 11907421 w 12192000"/>
              <a:gd name="connsiteY3" fmla="*/ 754971 h 6858000"/>
              <a:gd name="connsiteX4" fmla="*/ 4835485 w 12192000"/>
              <a:gd name="connsiteY4" fmla="*/ 4225159 h 6858000"/>
              <a:gd name="connsiteX5" fmla="*/ 3131054 w 12192000"/>
              <a:gd name="connsiteY5" fmla="*/ 6545165 h 6858000"/>
              <a:gd name="connsiteX6" fmla="*/ 2967653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0" y="0"/>
                </a:moveTo>
                <a:lnTo>
                  <a:pt x="12192000" y="0"/>
                </a:lnTo>
                <a:lnTo>
                  <a:pt x="12192000" y="733116"/>
                </a:lnTo>
                <a:lnTo>
                  <a:pt x="11907421" y="754971"/>
                </a:lnTo>
                <a:cubicBezTo>
                  <a:pt x="9224455" y="1029960"/>
                  <a:pt x="6712117" y="2253165"/>
                  <a:pt x="4835485" y="4225159"/>
                </a:cubicBezTo>
                <a:cubicBezTo>
                  <a:pt x="4165259" y="4929443"/>
                  <a:pt x="3594441" y="5709981"/>
                  <a:pt x="3131054" y="6545165"/>
                </a:cubicBezTo>
                <a:lnTo>
                  <a:pt x="2967653" y="6858000"/>
                </a:lnTo>
                <a:lnTo>
                  <a:pt x="0" y="6858000"/>
                </a:lnTo>
                <a:close/>
              </a:path>
            </a:pathLst>
          </a:custGeom>
          <a:solidFill>
            <a:schemeClr val="bg1">
              <a:lumMod val="95000"/>
            </a:schemeClr>
          </a:solidFill>
          <a:ln w="50800">
            <a:noFill/>
          </a:ln>
        </p:spPr>
        <p:txBody>
          <a:bodyPr wrap="square" lIns="1737360" tIns="2194560" anchor="t">
            <a:noAutofit/>
          </a:bodyPr>
          <a:lstStyle>
            <a:lvl1pPr marL="0" indent="0" algn="l">
              <a:buNone/>
              <a:defRPr sz="20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1399525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1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20149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4_Contents slide layout">
    <p:spTree>
      <p:nvGrpSpPr>
        <p:cNvPr id="1" name=""/>
        <p:cNvGrpSpPr/>
        <p:nvPr/>
      </p:nvGrpSpPr>
      <p:grpSpPr>
        <a:xfrm>
          <a:off x="0" y="0"/>
          <a:ext cx="0" cy="0"/>
          <a:chOff x="0" y="0"/>
          <a:chExt cx="0" cy="0"/>
        </a:xfrm>
      </p:grpSpPr>
      <p:sp>
        <p:nvSpPr>
          <p:cNvPr id="44" name="Picture Placeholder 43">
            <a:extLst>
              <a:ext uri="{FF2B5EF4-FFF2-40B4-BE49-F238E27FC236}">
                <a16:creationId xmlns:a16="http://schemas.microsoft.com/office/drawing/2014/main" xmlns="" id="{892BE04D-7D92-4AC1-9A7B-9F84DF96E9F1}"/>
              </a:ext>
            </a:extLst>
          </p:cNvPr>
          <p:cNvSpPr>
            <a:spLocks noGrp="1"/>
          </p:cNvSpPr>
          <p:nvPr>
            <p:ph type="pic" idx="12" hasCustomPrompt="1"/>
          </p:nvPr>
        </p:nvSpPr>
        <p:spPr>
          <a:xfrm>
            <a:off x="5334000" y="77076"/>
            <a:ext cx="6858000" cy="6780924"/>
          </a:xfrm>
          <a:custGeom>
            <a:avLst/>
            <a:gdLst>
              <a:gd name="connsiteX0" fmla="*/ 4899238 w 6858000"/>
              <a:gd name="connsiteY0" fmla="*/ 480718 h 6780924"/>
              <a:gd name="connsiteX1" fmla="*/ 5079238 w 6858000"/>
              <a:gd name="connsiteY1" fmla="*/ 660719 h 6780924"/>
              <a:gd name="connsiteX2" fmla="*/ 5079238 w 6858000"/>
              <a:gd name="connsiteY2" fmla="*/ 813109 h 6780924"/>
              <a:gd name="connsiteX3" fmla="*/ 4899238 w 6858000"/>
              <a:gd name="connsiteY3" fmla="*/ 993109 h 6780924"/>
              <a:gd name="connsiteX4" fmla="*/ 4719238 w 6858000"/>
              <a:gd name="connsiteY4" fmla="*/ 813109 h 6780924"/>
              <a:gd name="connsiteX5" fmla="*/ 4719238 w 6858000"/>
              <a:gd name="connsiteY5" fmla="*/ 660719 h 6780924"/>
              <a:gd name="connsiteX6" fmla="*/ 4899238 w 6858000"/>
              <a:gd name="connsiteY6" fmla="*/ 480718 h 6780924"/>
              <a:gd name="connsiteX7" fmla="*/ 4172418 w 6858000"/>
              <a:gd name="connsiteY7" fmla="*/ 49104 h 6780924"/>
              <a:gd name="connsiteX8" fmla="*/ 4352418 w 6858000"/>
              <a:gd name="connsiteY8" fmla="*/ 229104 h 6780924"/>
              <a:gd name="connsiteX9" fmla="*/ 4352418 w 6858000"/>
              <a:gd name="connsiteY9" fmla="*/ 958969 h 6780924"/>
              <a:gd name="connsiteX10" fmla="*/ 4355828 w 6858000"/>
              <a:gd name="connsiteY10" fmla="*/ 958280 h 6780924"/>
              <a:gd name="connsiteX11" fmla="*/ 4355828 w 6858000"/>
              <a:gd name="connsiteY11" fmla="*/ 910422 h 6780924"/>
              <a:gd name="connsiteX12" fmla="*/ 4535826 w 6858000"/>
              <a:gd name="connsiteY12" fmla="*/ 730422 h 6780924"/>
              <a:gd name="connsiteX13" fmla="*/ 4715828 w 6858000"/>
              <a:gd name="connsiteY13" fmla="*/ 910422 h 6780924"/>
              <a:gd name="connsiteX14" fmla="*/ 4715828 w 6858000"/>
              <a:gd name="connsiteY14" fmla="*/ 1581340 h 6780924"/>
              <a:gd name="connsiteX15" fmla="*/ 4720198 w 6858000"/>
              <a:gd name="connsiteY15" fmla="*/ 1582222 h 6780924"/>
              <a:gd name="connsiteX16" fmla="*/ 4722896 w 6858000"/>
              <a:gd name="connsiteY16" fmla="*/ 1555465 h 6780924"/>
              <a:gd name="connsiteX17" fmla="*/ 4899238 w 6858000"/>
              <a:gd name="connsiteY17" fmla="*/ 1411741 h 6780924"/>
              <a:gd name="connsiteX18" fmla="*/ 5075580 w 6858000"/>
              <a:gd name="connsiteY18" fmla="*/ 1555465 h 6780924"/>
              <a:gd name="connsiteX19" fmla="*/ 5078522 w 6858000"/>
              <a:gd name="connsiteY19" fmla="*/ 1584654 h 6780924"/>
              <a:gd name="connsiteX20" fmla="*/ 5082646 w 6858000"/>
              <a:gd name="connsiteY20" fmla="*/ 1583821 h 6780924"/>
              <a:gd name="connsiteX21" fmla="*/ 5082646 w 6858000"/>
              <a:gd name="connsiteY21" fmla="*/ 1244357 h 6780924"/>
              <a:gd name="connsiteX22" fmla="*/ 5262646 w 6858000"/>
              <a:gd name="connsiteY22" fmla="*/ 1064357 h 6780924"/>
              <a:gd name="connsiteX23" fmla="*/ 5442646 w 6858000"/>
              <a:gd name="connsiteY23" fmla="*/ 1244357 h 6780924"/>
              <a:gd name="connsiteX24" fmla="*/ 5442646 w 6858000"/>
              <a:gd name="connsiteY24" fmla="*/ 1916269 h 6780924"/>
              <a:gd name="connsiteX25" fmla="*/ 5448480 w 6858000"/>
              <a:gd name="connsiteY25" fmla="*/ 1915093 h 6780924"/>
              <a:gd name="connsiteX26" fmla="*/ 5449714 w 6858000"/>
              <a:gd name="connsiteY26" fmla="*/ 1902847 h 6780924"/>
              <a:gd name="connsiteX27" fmla="*/ 5626056 w 6858000"/>
              <a:gd name="connsiteY27" fmla="*/ 1759123 h 6780924"/>
              <a:gd name="connsiteX28" fmla="*/ 5791912 w 6858000"/>
              <a:gd name="connsiteY28" fmla="*/ 1869059 h 6780924"/>
              <a:gd name="connsiteX29" fmla="*/ 5800744 w 6858000"/>
              <a:gd name="connsiteY29" fmla="*/ 1897511 h 6780924"/>
              <a:gd name="connsiteX30" fmla="*/ 5800744 w 6858000"/>
              <a:gd name="connsiteY30" fmla="*/ 1457324 h 6780924"/>
              <a:gd name="connsiteX31" fmla="*/ 5981718 w 6858000"/>
              <a:gd name="connsiteY31" fmla="*/ 1276349 h 6780924"/>
              <a:gd name="connsiteX32" fmla="*/ 6159016 w 6858000"/>
              <a:gd name="connsiteY32" fmla="*/ 1420851 h 6780924"/>
              <a:gd name="connsiteX33" fmla="*/ 6162690 w 6858000"/>
              <a:gd name="connsiteY33" fmla="*/ 1457285 h 6780924"/>
              <a:gd name="connsiteX34" fmla="*/ 6162690 w 6858000"/>
              <a:gd name="connsiteY34" fmla="*/ 1132146 h 6780924"/>
              <a:gd name="connsiteX35" fmla="*/ 6343664 w 6858000"/>
              <a:gd name="connsiteY35" fmla="*/ 951170 h 6780924"/>
              <a:gd name="connsiteX36" fmla="*/ 6524640 w 6858000"/>
              <a:gd name="connsiteY36" fmla="*/ 1132146 h 6780924"/>
              <a:gd name="connsiteX37" fmla="*/ 6524640 w 6858000"/>
              <a:gd name="connsiteY37" fmla="*/ 1636217 h 6780924"/>
              <a:gd name="connsiteX38" fmla="*/ 6526784 w 6858000"/>
              <a:gd name="connsiteY38" fmla="*/ 1614950 h 6780924"/>
              <a:gd name="connsiteX39" fmla="*/ 6703126 w 6858000"/>
              <a:gd name="connsiteY39" fmla="*/ 1471226 h 6780924"/>
              <a:gd name="connsiteX40" fmla="*/ 6830404 w 6858000"/>
              <a:gd name="connsiteY40" fmla="*/ 1523946 h 6780924"/>
              <a:gd name="connsiteX41" fmla="*/ 6857998 w 6858000"/>
              <a:gd name="connsiteY41" fmla="*/ 1564874 h 6780924"/>
              <a:gd name="connsiteX42" fmla="*/ 6857998 w 6858000"/>
              <a:gd name="connsiteY42" fmla="*/ 4674715 h 6780924"/>
              <a:gd name="connsiteX43" fmla="*/ 6858000 w 6858000"/>
              <a:gd name="connsiteY43" fmla="*/ 4674715 h 6780924"/>
              <a:gd name="connsiteX44" fmla="*/ 6858000 w 6858000"/>
              <a:gd name="connsiteY44" fmla="*/ 4842542 h 6780924"/>
              <a:gd name="connsiteX45" fmla="*/ 6678000 w 6858000"/>
              <a:gd name="connsiteY45" fmla="*/ 5022542 h 6780924"/>
              <a:gd name="connsiteX46" fmla="*/ 6512145 w 6858000"/>
              <a:gd name="connsiteY46" fmla="*/ 4912606 h 6780924"/>
              <a:gd name="connsiteX47" fmla="*/ 6502414 w 6858000"/>
              <a:gd name="connsiteY47" fmla="*/ 4864407 h 6780924"/>
              <a:gd name="connsiteX48" fmla="*/ 6502414 w 6858000"/>
              <a:gd name="connsiteY48" fmla="*/ 5285377 h 6780924"/>
              <a:gd name="connsiteX49" fmla="*/ 6322414 w 6858000"/>
              <a:gd name="connsiteY49" fmla="*/ 5465377 h 6780924"/>
              <a:gd name="connsiteX50" fmla="*/ 6146071 w 6858000"/>
              <a:gd name="connsiteY50" fmla="*/ 5321653 h 6780924"/>
              <a:gd name="connsiteX51" fmla="*/ 6143463 w 6858000"/>
              <a:gd name="connsiteY51" fmla="*/ 5295783 h 6780924"/>
              <a:gd name="connsiteX52" fmla="*/ 6143463 w 6858000"/>
              <a:gd name="connsiteY52" fmla="*/ 6254957 h 6780924"/>
              <a:gd name="connsiteX53" fmla="*/ 5962488 w 6858000"/>
              <a:gd name="connsiteY53" fmla="*/ 6435932 h 6780924"/>
              <a:gd name="connsiteX54" fmla="*/ 5795735 w 6858000"/>
              <a:gd name="connsiteY54" fmla="*/ 6325401 h 6780924"/>
              <a:gd name="connsiteX55" fmla="*/ 5795551 w 6858000"/>
              <a:gd name="connsiteY55" fmla="*/ 6324808 h 6780924"/>
              <a:gd name="connsiteX56" fmla="*/ 5795456 w 6858000"/>
              <a:gd name="connsiteY56" fmla="*/ 6324667 h 6780924"/>
              <a:gd name="connsiteX57" fmla="*/ 5781311 w 6858000"/>
              <a:gd name="connsiteY57" fmla="*/ 6254603 h 6780924"/>
              <a:gd name="connsiteX58" fmla="*/ 5781311 w 6858000"/>
              <a:gd name="connsiteY58" fmla="*/ 6006221 h 6780924"/>
              <a:gd name="connsiteX59" fmla="*/ 5781513 w 6858000"/>
              <a:gd name="connsiteY59" fmla="*/ 6004217 h 6780924"/>
              <a:gd name="connsiteX60" fmla="*/ 5781513 w 6858000"/>
              <a:gd name="connsiteY60" fmla="*/ 5761749 h 6780924"/>
              <a:gd name="connsiteX61" fmla="*/ 5780208 w 6858000"/>
              <a:gd name="connsiteY61" fmla="*/ 5761749 h 6780924"/>
              <a:gd name="connsiteX62" fmla="*/ 5780208 w 6858000"/>
              <a:gd name="connsiteY62" fmla="*/ 5773159 h 6780924"/>
              <a:gd name="connsiteX63" fmla="*/ 5600208 w 6858000"/>
              <a:gd name="connsiteY63" fmla="*/ 5953159 h 6780924"/>
              <a:gd name="connsiteX64" fmla="*/ 5420208 w 6858000"/>
              <a:gd name="connsiteY64" fmla="*/ 5773159 h 6780924"/>
              <a:gd name="connsiteX65" fmla="*/ 5420208 w 6858000"/>
              <a:gd name="connsiteY65" fmla="*/ 5761749 h 6780924"/>
              <a:gd name="connsiteX66" fmla="*/ 5419105 w 6858000"/>
              <a:gd name="connsiteY66" fmla="*/ 5761749 h 6780924"/>
              <a:gd name="connsiteX67" fmla="*/ 5419105 w 6858000"/>
              <a:gd name="connsiteY67" fmla="*/ 6780924 h 6780924"/>
              <a:gd name="connsiteX68" fmla="*/ 5229225 w 6858000"/>
              <a:gd name="connsiteY68" fmla="*/ 6780924 h 6780924"/>
              <a:gd name="connsiteX69" fmla="*/ 5059105 w 6858000"/>
              <a:gd name="connsiteY69" fmla="*/ 6780924 h 6780924"/>
              <a:gd name="connsiteX70" fmla="*/ 5009857 w 6858000"/>
              <a:gd name="connsiteY70" fmla="*/ 6780924 h 6780924"/>
              <a:gd name="connsiteX71" fmla="*/ 4857750 w 6858000"/>
              <a:gd name="connsiteY71" fmla="*/ 6780924 h 6780924"/>
              <a:gd name="connsiteX72" fmla="*/ 4746147 w 6858000"/>
              <a:gd name="connsiteY72" fmla="*/ 6780924 h 6780924"/>
              <a:gd name="connsiteX73" fmla="*/ 4712147 w 6858000"/>
              <a:gd name="connsiteY73" fmla="*/ 6730496 h 6780924"/>
              <a:gd name="connsiteX74" fmla="*/ 4698002 w 6858000"/>
              <a:gd name="connsiteY74" fmla="*/ 6660431 h 6780924"/>
              <a:gd name="connsiteX75" fmla="*/ 4698002 w 6858000"/>
              <a:gd name="connsiteY75" fmla="*/ 5925639 h 6780924"/>
              <a:gd name="connsiteX76" fmla="*/ 4686136 w 6858000"/>
              <a:gd name="connsiteY76" fmla="*/ 5928313 h 6780924"/>
              <a:gd name="connsiteX77" fmla="*/ 4686136 w 6858000"/>
              <a:gd name="connsiteY77" fmla="*/ 6026357 h 6780924"/>
              <a:gd name="connsiteX78" fmla="*/ 4505161 w 6858000"/>
              <a:gd name="connsiteY78" fmla="*/ 6207332 h 6780924"/>
              <a:gd name="connsiteX79" fmla="*/ 4324186 w 6858000"/>
              <a:gd name="connsiteY79" fmla="*/ 6026357 h 6780924"/>
              <a:gd name="connsiteX80" fmla="*/ 4324186 w 6858000"/>
              <a:gd name="connsiteY80" fmla="*/ 6003902 h 6780924"/>
              <a:gd name="connsiteX81" fmla="*/ 4308074 w 6858000"/>
              <a:gd name="connsiteY81" fmla="*/ 6005915 h 6780924"/>
              <a:gd name="connsiteX82" fmla="*/ 4308074 w 6858000"/>
              <a:gd name="connsiteY82" fmla="*/ 6780924 h 6780924"/>
              <a:gd name="connsiteX83" fmla="*/ 3948076 w 6858000"/>
              <a:gd name="connsiteY83" fmla="*/ 6780924 h 6780924"/>
              <a:gd name="connsiteX84" fmla="*/ 3948076 w 6858000"/>
              <a:gd name="connsiteY84" fmla="*/ 6542799 h 6780924"/>
              <a:gd name="connsiteX85" fmla="*/ 3944666 w 6858000"/>
              <a:gd name="connsiteY85" fmla="*/ 6542799 h 6780924"/>
              <a:gd name="connsiteX86" fmla="*/ 3944666 w 6858000"/>
              <a:gd name="connsiteY86" fmla="*/ 6555998 h 6780924"/>
              <a:gd name="connsiteX87" fmla="*/ 3764666 w 6858000"/>
              <a:gd name="connsiteY87" fmla="*/ 6735998 h 6780924"/>
              <a:gd name="connsiteX88" fmla="*/ 3584666 w 6858000"/>
              <a:gd name="connsiteY88" fmla="*/ 6555998 h 6780924"/>
              <a:gd name="connsiteX89" fmla="*/ 3584666 w 6858000"/>
              <a:gd name="connsiteY89" fmla="*/ 6542799 h 6780924"/>
              <a:gd name="connsiteX90" fmla="*/ 3581256 w 6858000"/>
              <a:gd name="connsiteY90" fmla="*/ 6542799 h 6780924"/>
              <a:gd name="connsiteX91" fmla="*/ 3581256 w 6858000"/>
              <a:gd name="connsiteY91" fmla="*/ 6779446 h 6780924"/>
              <a:gd name="connsiteX92" fmla="*/ 3581107 w 6858000"/>
              <a:gd name="connsiteY92" fmla="*/ 6780924 h 6780924"/>
              <a:gd name="connsiteX93" fmla="*/ 3221405 w 6858000"/>
              <a:gd name="connsiteY93" fmla="*/ 6780924 h 6780924"/>
              <a:gd name="connsiteX94" fmla="*/ 3221256 w 6858000"/>
              <a:gd name="connsiteY94" fmla="*/ 6779446 h 6780924"/>
              <a:gd name="connsiteX95" fmla="*/ 3221256 w 6858000"/>
              <a:gd name="connsiteY95" fmla="*/ 6753018 h 6780924"/>
              <a:gd name="connsiteX96" fmla="*/ 3217846 w 6858000"/>
              <a:gd name="connsiteY96" fmla="*/ 6753706 h 6780924"/>
              <a:gd name="connsiteX97" fmla="*/ 3217846 w 6858000"/>
              <a:gd name="connsiteY97" fmla="*/ 6780924 h 6780924"/>
              <a:gd name="connsiteX98" fmla="*/ 2857846 w 6858000"/>
              <a:gd name="connsiteY98" fmla="*/ 6780924 h 6780924"/>
              <a:gd name="connsiteX99" fmla="*/ 2857846 w 6858000"/>
              <a:gd name="connsiteY99" fmla="*/ 6753312 h 6780924"/>
              <a:gd name="connsiteX100" fmla="*/ 2854436 w 6858000"/>
              <a:gd name="connsiteY100" fmla="*/ 6754001 h 6780924"/>
              <a:gd name="connsiteX101" fmla="*/ 2854436 w 6858000"/>
              <a:gd name="connsiteY101" fmla="*/ 6780924 h 6780924"/>
              <a:gd name="connsiteX102" fmla="*/ 2494436 w 6858000"/>
              <a:gd name="connsiteY102" fmla="*/ 6780924 h 6780924"/>
              <a:gd name="connsiteX103" fmla="*/ 2494436 w 6858000"/>
              <a:gd name="connsiteY103" fmla="*/ 6130942 h 6780924"/>
              <a:gd name="connsiteX104" fmla="*/ 2490066 w 6858000"/>
              <a:gd name="connsiteY104" fmla="*/ 6130059 h 6780924"/>
              <a:gd name="connsiteX105" fmla="*/ 2487368 w 6858000"/>
              <a:gd name="connsiteY105" fmla="*/ 6156817 h 6780924"/>
              <a:gd name="connsiteX106" fmla="*/ 2311026 w 6858000"/>
              <a:gd name="connsiteY106" fmla="*/ 6300541 h 6780924"/>
              <a:gd name="connsiteX107" fmla="*/ 2134684 w 6858000"/>
              <a:gd name="connsiteY107" fmla="*/ 6156817 h 6780924"/>
              <a:gd name="connsiteX108" fmla="*/ 2131742 w 6858000"/>
              <a:gd name="connsiteY108" fmla="*/ 6127628 h 6780924"/>
              <a:gd name="connsiteX109" fmla="*/ 2127618 w 6858000"/>
              <a:gd name="connsiteY109" fmla="*/ 6128461 h 6780924"/>
              <a:gd name="connsiteX110" fmla="*/ 2127618 w 6858000"/>
              <a:gd name="connsiteY110" fmla="*/ 6467924 h 6780924"/>
              <a:gd name="connsiteX111" fmla="*/ 1947618 w 6858000"/>
              <a:gd name="connsiteY111" fmla="*/ 6647924 h 6780924"/>
              <a:gd name="connsiteX112" fmla="*/ 1767618 w 6858000"/>
              <a:gd name="connsiteY112" fmla="*/ 6467924 h 6780924"/>
              <a:gd name="connsiteX113" fmla="*/ 1767618 w 6858000"/>
              <a:gd name="connsiteY113" fmla="*/ 5796012 h 6780924"/>
              <a:gd name="connsiteX114" fmla="*/ 1761784 w 6858000"/>
              <a:gd name="connsiteY114" fmla="*/ 5797189 h 6780924"/>
              <a:gd name="connsiteX115" fmla="*/ 1760550 w 6858000"/>
              <a:gd name="connsiteY115" fmla="*/ 5809435 h 6780924"/>
              <a:gd name="connsiteX116" fmla="*/ 1584208 w 6858000"/>
              <a:gd name="connsiteY116" fmla="*/ 5953159 h 6780924"/>
              <a:gd name="connsiteX117" fmla="*/ 1418352 w 6858000"/>
              <a:gd name="connsiteY117" fmla="*/ 5843223 h 6780924"/>
              <a:gd name="connsiteX118" fmla="*/ 1409520 w 6858000"/>
              <a:gd name="connsiteY118" fmla="*/ 5814770 h 6780924"/>
              <a:gd name="connsiteX119" fmla="*/ 1409520 w 6858000"/>
              <a:gd name="connsiteY119" fmla="*/ 6254958 h 6780924"/>
              <a:gd name="connsiteX120" fmla="*/ 1228546 w 6858000"/>
              <a:gd name="connsiteY120" fmla="*/ 6435933 h 6780924"/>
              <a:gd name="connsiteX121" fmla="*/ 1051248 w 6858000"/>
              <a:gd name="connsiteY121" fmla="*/ 6291431 h 6780924"/>
              <a:gd name="connsiteX122" fmla="*/ 1047574 w 6858000"/>
              <a:gd name="connsiteY122" fmla="*/ 6254997 h 6780924"/>
              <a:gd name="connsiteX123" fmla="*/ 1047574 w 6858000"/>
              <a:gd name="connsiteY123" fmla="*/ 6580136 h 6780924"/>
              <a:gd name="connsiteX124" fmla="*/ 866600 w 6858000"/>
              <a:gd name="connsiteY124" fmla="*/ 6761111 h 6780924"/>
              <a:gd name="connsiteX125" fmla="*/ 685625 w 6858000"/>
              <a:gd name="connsiteY125" fmla="*/ 6580136 h 6780924"/>
              <a:gd name="connsiteX126" fmla="*/ 685625 w 6858000"/>
              <a:gd name="connsiteY126" fmla="*/ 6076064 h 6780924"/>
              <a:gd name="connsiteX127" fmla="*/ 683480 w 6858000"/>
              <a:gd name="connsiteY127" fmla="*/ 6097332 h 6780924"/>
              <a:gd name="connsiteX128" fmla="*/ 507138 w 6858000"/>
              <a:gd name="connsiteY128" fmla="*/ 6241056 h 6780924"/>
              <a:gd name="connsiteX129" fmla="*/ 379860 w 6858000"/>
              <a:gd name="connsiteY129" fmla="*/ 6188335 h 6780924"/>
              <a:gd name="connsiteX130" fmla="*/ 352266 w 6858000"/>
              <a:gd name="connsiteY130" fmla="*/ 6147408 h 6780924"/>
              <a:gd name="connsiteX131" fmla="*/ 352266 w 6858000"/>
              <a:gd name="connsiteY131" fmla="*/ 6050281 h 6780924"/>
              <a:gd name="connsiteX132" fmla="*/ 352264 w 6858000"/>
              <a:gd name="connsiteY132" fmla="*/ 6050271 h 6780924"/>
              <a:gd name="connsiteX133" fmla="*/ 352264 w 6858000"/>
              <a:gd name="connsiteY133" fmla="*/ 5788251 h 6780924"/>
              <a:gd name="connsiteX134" fmla="*/ 344945 w 6858000"/>
              <a:gd name="connsiteY134" fmla="*/ 5824500 h 6780924"/>
              <a:gd name="connsiteX135" fmla="*/ 179091 w 6858000"/>
              <a:gd name="connsiteY135" fmla="*/ 5934436 h 6780924"/>
              <a:gd name="connsiteX136" fmla="*/ 2748 w 6858000"/>
              <a:gd name="connsiteY136" fmla="*/ 5790712 h 6780924"/>
              <a:gd name="connsiteX137" fmla="*/ 0 w 6858000"/>
              <a:gd name="connsiteY137" fmla="*/ 5763453 h 6780924"/>
              <a:gd name="connsiteX138" fmla="*/ 0 w 6858000"/>
              <a:gd name="connsiteY138" fmla="*/ 3970142 h 6780924"/>
              <a:gd name="connsiteX139" fmla="*/ 2748 w 6858000"/>
              <a:gd name="connsiteY139" fmla="*/ 3942883 h 6780924"/>
              <a:gd name="connsiteX140" fmla="*/ 179091 w 6858000"/>
              <a:gd name="connsiteY140" fmla="*/ 3799159 h 6780924"/>
              <a:gd name="connsiteX141" fmla="*/ 344945 w 6858000"/>
              <a:gd name="connsiteY141" fmla="*/ 3909095 h 6780924"/>
              <a:gd name="connsiteX142" fmla="*/ 352264 w 6858000"/>
              <a:gd name="connsiteY142" fmla="*/ 3945346 h 6780924"/>
              <a:gd name="connsiteX143" fmla="*/ 352264 w 6858000"/>
              <a:gd name="connsiteY143" fmla="*/ 2869739 h 6780924"/>
              <a:gd name="connsiteX144" fmla="*/ 532264 w 6858000"/>
              <a:gd name="connsiteY144" fmla="*/ 2689739 h 6780924"/>
              <a:gd name="connsiteX145" fmla="*/ 698119 w 6858000"/>
              <a:gd name="connsiteY145" fmla="*/ 2799676 h 6780924"/>
              <a:gd name="connsiteX146" fmla="*/ 707850 w 6858000"/>
              <a:gd name="connsiteY146" fmla="*/ 2847874 h 6780924"/>
              <a:gd name="connsiteX147" fmla="*/ 707850 w 6858000"/>
              <a:gd name="connsiteY147" fmla="*/ 2426905 h 6780924"/>
              <a:gd name="connsiteX148" fmla="*/ 887850 w 6858000"/>
              <a:gd name="connsiteY148" fmla="*/ 2246904 h 6780924"/>
              <a:gd name="connsiteX149" fmla="*/ 1064193 w 6858000"/>
              <a:gd name="connsiteY149" fmla="*/ 2390628 h 6780924"/>
              <a:gd name="connsiteX150" fmla="*/ 1066801 w 6858000"/>
              <a:gd name="connsiteY150" fmla="*/ 2416498 h 6780924"/>
              <a:gd name="connsiteX151" fmla="*/ 1066801 w 6858000"/>
              <a:gd name="connsiteY151" fmla="*/ 1457325 h 6780924"/>
              <a:gd name="connsiteX152" fmla="*/ 1247776 w 6858000"/>
              <a:gd name="connsiteY152" fmla="*/ 1276350 h 6780924"/>
              <a:gd name="connsiteX153" fmla="*/ 1414529 w 6858000"/>
              <a:gd name="connsiteY153" fmla="*/ 1386880 h 6780924"/>
              <a:gd name="connsiteX154" fmla="*/ 1414713 w 6858000"/>
              <a:gd name="connsiteY154" fmla="*/ 1387474 h 6780924"/>
              <a:gd name="connsiteX155" fmla="*/ 1414808 w 6858000"/>
              <a:gd name="connsiteY155" fmla="*/ 1387615 h 6780924"/>
              <a:gd name="connsiteX156" fmla="*/ 1428953 w 6858000"/>
              <a:gd name="connsiteY156" fmla="*/ 1457678 h 6780924"/>
              <a:gd name="connsiteX157" fmla="*/ 1428953 w 6858000"/>
              <a:gd name="connsiteY157" fmla="*/ 1706061 h 6780924"/>
              <a:gd name="connsiteX158" fmla="*/ 1428751 w 6858000"/>
              <a:gd name="connsiteY158" fmla="*/ 1708065 h 6780924"/>
              <a:gd name="connsiteX159" fmla="*/ 1428751 w 6858000"/>
              <a:gd name="connsiteY159" fmla="*/ 2186419 h 6780924"/>
              <a:gd name="connsiteX160" fmla="*/ 1428953 w 6858000"/>
              <a:gd name="connsiteY160" fmla="*/ 2188423 h 6780924"/>
              <a:gd name="connsiteX161" fmla="*/ 1428953 w 6858000"/>
              <a:gd name="connsiteY161" fmla="*/ 2344473 h 6780924"/>
              <a:gd name="connsiteX162" fmla="*/ 1430056 w 6858000"/>
              <a:gd name="connsiteY162" fmla="*/ 2343631 h 6780924"/>
              <a:gd name="connsiteX163" fmla="*/ 1430056 w 6858000"/>
              <a:gd name="connsiteY163" fmla="*/ 1939123 h 6780924"/>
              <a:gd name="connsiteX164" fmla="*/ 1610056 w 6858000"/>
              <a:gd name="connsiteY164" fmla="*/ 1759123 h 6780924"/>
              <a:gd name="connsiteX165" fmla="*/ 1790056 w 6858000"/>
              <a:gd name="connsiteY165" fmla="*/ 1939123 h 6780924"/>
              <a:gd name="connsiteX166" fmla="*/ 1790056 w 6858000"/>
              <a:gd name="connsiteY166" fmla="*/ 2094491 h 6780924"/>
              <a:gd name="connsiteX167" fmla="*/ 1791159 w 6858000"/>
              <a:gd name="connsiteY167" fmla="*/ 2093833 h 6780924"/>
              <a:gd name="connsiteX168" fmla="*/ 1791159 w 6858000"/>
              <a:gd name="connsiteY168" fmla="*/ 452552 h 6780924"/>
              <a:gd name="connsiteX169" fmla="*/ 1971159 w 6858000"/>
              <a:gd name="connsiteY169" fmla="*/ 272552 h 6780924"/>
              <a:gd name="connsiteX170" fmla="*/ 2151159 w 6858000"/>
              <a:gd name="connsiteY170" fmla="*/ 452552 h 6780924"/>
              <a:gd name="connsiteX171" fmla="*/ 2151159 w 6858000"/>
              <a:gd name="connsiteY171" fmla="*/ 1123074 h 6780924"/>
              <a:gd name="connsiteX172" fmla="*/ 2152262 w 6858000"/>
              <a:gd name="connsiteY172" fmla="*/ 1123074 h 6780924"/>
              <a:gd name="connsiteX173" fmla="*/ 2152262 w 6858000"/>
              <a:gd name="connsiteY173" fmla="*/ 1051851 h 6780924"/>
              <a:gd name="connsiteX174" fmla="*/ 2332262 w 6858000"/>
              <a:gd name="connsiteY174" fmla="*/ 871849 h 6780924"/>
              <a:gd name="connsiteX175" fmla="*/ 2512262 w 6858000"/>
              <a:gd name="connsiteY175" fmla="*/ 1051851 h 6780924"/>
              <a:gd name="connsiteX176" fmla="*/ 2512262 w 6858000"/>
              <a:gd name="connsiteY176" fmla="*/ 1786643 h 6780924"/>
              <a:gd name="connsiteX177" fmla="*/ 2524128 w 6858000"/>
              <a:gd name="connsiteY177" fmla="*/ 1783969 h 6780924"/>
              <a:gd name="connsiteX178" fmla="*/ 2524128 w 6858000"/>
              <a:gd name="connsiteY178" fmla="*/ 1685924 h 6780924"/>
              <a:gd name="connsiteX179" fmla="*/ 2705103 w 6858000"/>
              <a:gd name="connsiteY179" fmla="*/ 1504950 h 6780924"/>
              <a:gd name="connsiteX180" fmla="*/ 2886078 w 6858000"/>
              <a:gd name="connsiteY180" fmla="*/ 1685924 h 6780924"/>
              <a:gd name="connsiteX181" fmla="*/ 2886078 w 6858000"/>
              <a:gd name="connsiteY181" fmla="*/ 1708380 h 6780924"/>
              <a:gd name="connsiteX182" fmla="*/ 2902190 w 6858000"/>
              <a:gd name="connsiteY182" fmla="*/ 1706366 h 6780924"/>
              <a:gd name="connsiteX183" fmla="*/ 2902190 w 6858000"/>
              <a:gd name="connsiteY183" fmla="*/ 788060 h 6780924"/>
              <a:gd name="connsiteX184" fmla="*/ 3082188 w 6858000"/>
              <a:gd name="connsiteY184" fmla="*/ 608060 h 6780924"/>
              <a:gd name="connsiteX185" fmla="*/ 3262188 w 6858000"/>
              <a:gd name="connsiteY185" fmla="*/ 788060 h 6780924"/>
              <a:gd name="connsiteX186" fmla="*/ 3262188 w 6858000"/>
              <a:gd name="connsiteY186" fmla="*/ 1123074 h 6780924"/>
              <a:gd name="connsiteX187" fmla="*/ 3272303 w 6858000"/>
              <a:gd name="connsiteY187" fmla="*/ 1123074 h 6780924"/>
              <a:gd name="connsiteX188" fmla="*/ 3279744 w 6858000"/>
              <a:gd name="connsiteY188" fmla="*/ 1086219 h 6780924"/>
              <a:gd name="connsiteX189" fmla="*/ 3445598 w 6858000"/>
              <a:gd name="connsiteY189" fmla="*/ 976284 h 6780924"/>
              <a:gd name="connsiteX190" fmla="*/ 3611453 w 6858000"/>
              <a:gd name="connsiteY190" fmla="*/ 1086219 h 6780924"/>
              <a:gd name="connsiteX191" fmla="*/ 3618893 w 6858000"/>
              <a:gd name="connsiteY191" fmla="*/ 1123074 h 6780924"/>
              <a:gd name="connsiteX192" fmla="*/ 3629008 w 6858000"/>
              <a:gd name="connsiteY192" fmla="*/ 1123074 h 6780924"/>
              <a:gd name="connsiteX193" fmla="*/ 3629008 w 6858000"/>
              <a:gd name="connsiteY193" fmla="*/ 932835 h 6780924"/>
              <a:gd name="connsiteX194" fmla="*/ 3809008 w 6858000"/>
              <a:gd name="connsiteY194" fmla="*/ 752835 h 6780924"/>
              <a:gd name="connsiteX195" fmla="*/ 3989008 w 6858000"/>
              <a:gd name="connsiteY195" fmla="*/ 932835 h 6780924"/>
              <a:gd name="connsiteX196" fmla="*/ 3989008 w 6858000"/>
              <a:gd name="connsiteY196" fmla="*/ 959263 h 6780924"/>
              <a:gd name="connsiteX197" fmla="*/ 3992418 w 6858000"/>
              <a:gd name="connsiteY197" fmla="*/ 958575 h 6780924"/>
              <a:gd name="connsiteX198" fmla="*/ 3992418 w 6858000"/>
              <a:gd name="connsiteY198" fmla="*/ 229104 h 6780924"/>
              <a:gd name="connsiteX199" fmla="*/ 4172418 w 6858000"/>
              <a:gd name="connsiteY199" fmla="*/ 49104 h 6780924"/>
              <a:gd name="connsiteX200" fmla="*/ 3082188 w 6858000"/>
              <a:gd name="connsiteY200" fmla="*/ 0 h 6780924"/>
              <a:gd name="connsiteX201" fmla="*/ 3262188 w 6858000"/>
              <a:gd name="connsiteY201" fmla="*/ 180000 h 6780924"/>
              <a:gd name="connsiteX202" fmla="*/ 3262188 w 6858000"/>
              <a:gd name="connsiteY202" fmla="*/ 332390 h 6780924"/>
              <a:gd name="connsiteX203" fmla="*/ 3082188 w 6858000"/>
              <a:gd name="connsiteY203" fmla="*/ 512390 h 6780924"/>
              <a:gd name="connsiteX204" fmla="*/ 2902190 w 6858000"/>
              <a:gd name="connsiteY204" fmla="*/ 332390 h 6780924"/>
              <a:gd name="connsiteX205" fmla="*/ 2902190 w 6858000"/>
              <a:gd name="connsiteY205" fmla="*/ 180000 h 6780924"/>
              <a:gd name="connsiteX206" fmla="*/ 3082188 w 6858000"/>
              <a:gd name="connsiteY206" fmla="*/ 0 h 6780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Lst>
            <a:rect l="l" t="t" r="r" b="b"/>
            <a:pathLst>
              <a:path w="6858000" h="6780924">
                <a:moveTo>
                  <a:pt x="4899238" y="480718"/>
                </a:moveTo>
                <a:cubicBezTo>
                  <a:pt x="4998650" y="480718"/>
                  <a:pt x="5079238" y="561307"/>
                  <a:pt x="5079238" y="660719"/>
                </a:cubicBezTo>
                <a:lnTo>
                  <a:pt x="5079238" y="813109"/>
                </a:lnTo>
                <a:cubicBezTo>
                  <a:pt x="5079238" y="912519"/>
                  <a:pt x="4998650" y="993109"/>
                  <a:pt x="4899238" y="993109"/>
                </a:cubicBezTo>
                <a:cubicBezTo>
                  <a:pt x="4799828" y="993109"/>
                  <a:pt x="4719238" y="912519"/>
                  <a:pt x="4719238" y="813109"/>
                </a:cubicBezTo>
                <a:lnTo>
                  <a:pt x="4719238" y="660719"/>
                </a:lnTo>
                <a:cubicBezTo>
                  <a:pt x="4719238" y="561307"/>
                  <a:pt x="4799828" y="480718"/>
                  <a:pt x="4899238" y="480718"/>
                </a:cubicBezTo>
                <a:close/>
                <a:moveTo>
                  <a:pt x="4172418" y="49104"/>
                </a:moveTo>
                <a:cubicBezTo>
                  <a:pt x="4271828" y="49104"/>
                  <a:pt x="4352418" y="129694"/>
                  <a:pt x="4352418" y="229104"/>
                </a:cubicBezTo>
                <a:lnTo>
                  <a:pt x="4352418" y="958969"/>
                </a:lnTo>
                <a:lnTo>
                  <a:pt x="4355828" y="958280"/>
                </a:lnTo>
                <a:lnTo>
                  <a:pt x="4355828" y="910422"/>
                </a:lnTo>
                <a:cubicBezTo>
                  <a:pt x="4355828" y="811012"/>
                  <a:pt x="4436416" y="730422"/>
                  <a:pt x="4535826" y="730422"/>
                </a:cubicBezTo>
                <a:cubicBezTo>
                  <a:pt x="4635238" y="730422"/>
                  <a:pt x="4715828" y="811012"/>
                  <a:pt x="4715828" y="910422"/>
                </a:cubicBezTo>
                <a:lnTo>
                  <a:pt x="4715828" y="1581340"/>
                </a:lnTo>
                <a:lnTo>
                  <a:pt x="4720198" y="1582222"/>
                </a:lnTo>
                <a:lnTo>
                  <a:pt x="4722896" y="1555465"/>
                </a:lnTo>
                <a:cubicBezTo>
                  <a:pt x="4739680" y="1473443"/>
                  <a:pt x="4812252" y="1411741"/>
                  <a:pt x="4899238" y="1411741"/>
                </a:cubicBezTo>
                <a:cubicBezTo>
                  <a:pt x="4986222" y="1411741"/>
                  <a:pt x="5058796" y="1473443"/>
                  <a:pt x="5075580" y="1555465"/>
                </a:cubicBezTo>
                <a:lnTo>
                  <a:pt x="5078522" y="1584654"/>
                </a:lnTo>
                <a:lnTo>
                  <a:pt x="5082646" y="1583821"/>
                </a:lnTo>
                <a:lnTo>
                  <a:pt x="5082646" y="1244357"/>
                </a:lnTo>
                <a:cubicBezTo>
                  <a:pt x="5082646" y="1144948"/>
                  <a:pt x="5163236" y="1064357"/>
                  <a:pt x="5262646" y="1064357"/>
                </a:cubicBezTo>
                <a:cubicBezTo>
                  <a:pt x="5362058" y="1064357"/>
                  <a:pt x="5442646" y="1144948"/>
                  <a:pt x="5442646" y="1244357"/>
                </a:cubicBezTo>
                <a:lnTo>
                  <a:pt x="5442646" y="1916269"/>
                </a:lnTo>
                <a:lnTo>
                  <a:pt x="5448480" y="1915093"/>
                </a:lnTo>
                <a:lnTo>
                  <a:pt x="5449714" y="1902847"/>
                </a:lnTo>
                <a:cubicBezTo>
                  <a:pt x="5466498" y="1820824"/>
                  <a:pt x="5539072" y="1759123"/>
                  <a:pt x="5626056" y="1759123"/>
                </a:cubicBezTo>
                <a:cubicBezTo>
                  <a:pt x="5700616" y="1759123"/>
                  <a:pt x="5764586" y="1804454"/>
                  <a:pt x="5791912" y="1869059"/>
                </a:cubicBezTo>
                <a:lnTo>
                  <a:pt x="5800744" y="1897511"/>
                </a:lnTo>
                <a:lnTo>
                  <a:pt x="5800744" y="1457324"/>
                </a:lnTo>
                <a:cubicBezTo>
                  <a:pt x="5800744" y="1357374"/>
                  <a:pt x="5881768" y="1276349"/>
                  <a:pt x="5981718" y="1276349"/>
                </a:cubicBezTo>
                <a:cubicBezTo>
                  <a:pt x="6069174" y="1276349"/>
                  <a:pt x="6142142" y="1338383"/>
                  <a:pt x="6159016" y="1420851"/>
                </a:cubicBezTo>
                <a:lnTo>
                  <a:pt x="6162690" y="1457285"/>
                </a:lnTo>
                <a:lnTo>
                  <a:pt x="6162690" y="1132146"/>
                </a:lnTo>
                <a:cubicBezTo>
                  <a:pt x="6162690" y="1032196"/>
                  <a:pt x="6243714" y="951170"/>
                  <a:pt x="6343664" y="951170"/>
                </a:cubicBezTo>
                <a:cubicBezTo>
                  <a:pt x="6443614" y="951170"/>
                  <a:pt x="6524640" y="1032196"/>
                  <a:pt x="6524640" y="1132146"/>
                </a:cubicBezTo>
                <a:lnTo>
                  <a:pt x="6524640" y="1636217"/>
                </a:lnTo>
                <a:lnTo>
                  <a:pt x="6526784" y="1614950"/>
                </a:lnTo>
                <a:cubicBezTo>
                  <a:pt x="6543568" y="1532926"/>
                  <a:pt x="6616142" y="1471226"/>
                  <a:pt x="6703126" y="1471226"/>
                </a:cubicBezTo>
                <a:cubicBezTo>
                  <a:pt x="6752830" y="1471226"/>
                  <a:pt x="6797830" y="1491374"/>
                  <a:pt x="6830404" y="1523946"/>
                </a:cubicBezTo>
                <a:lnTo>
                  <a:pt x="6857998" y="1564874"/>
                </a:lnTo>
                <a:lnTo>
                  <a:pt x="6857998" y="4674715"/>
                </a:lnTo>
                <a:lnTo>
                  <a:pt x="6858000" y="4674715"/>
                </a:lnTo>
                <a:lnTo>
                  <a:pt x="6858000" y="4842542"/>
                </a:lnTo>
                <a:cubicBezTo>
                  <a:pt x="6858000" y="4941953"/>
                  <a:pt x="6777411" y="5022542"/>
                  <a:pt x="6678000" y="5022542"/>
                </a:cubicBezTo>
                <a:cubicBezTo>
                  <a:pt x="6603442" y="5022542"/>
                  <a:pt x="6539471" y="4977210"/>
                  <a:pt x="6512145" y="4912606"/>
                </a:cubicBezTo>
                <a:lnTo>
                  <a:pt x="6502414" y="4864407"/>
                </a:lnTo>
                <a:lnTo>
                  <a:pt x="6502414" y="5285377"/>
                </a:lnTo>
                <a:cubicBezTo>
                  <a:pt x="6502414" y="5384788"/>
                  <a:pt x="6421825" y="5465377"/>
                  <a:pt x="6322414" y="5465377"/>
                </a:cubicBezTo>
                <a:cubicBezTo>
                  <a:pt x="6235430" y="5465377"/>
                  <a:pt x="6162855" y="5403676"/>
                  <a:pt x="6146071" y="5321653"/>
                </a:cubicBezTo>
                <a:lnTo>
                  <a:pt x="6143463" y="5295783"/>
                </a:lnTo>
                <a:lnTo>
                  <a:pt x="6143463" y="6254957"/>
                </a:lnTo>
                <a:cubicBezTo>
                  <a:pt x="6143463" y="6354907"/>
                  <a:pt x="6062438" y="6435932"/>
                  <a:pt x="5962488" y="6435932"/>
                </a:cubicBezTo>
                <a:cubicBezTo>
                  <a:pt x="5887526" y="6435932"/>
                  <a:pt x="5823208" y="6390355"/>
                  <a:pt x="5795735" y="6325401"/>
                </a:cubicBezTo>
                <a:lnTo>
                  <a:pt x="5795551" y="6324808"/>
                </a:lnTo>
                <a:lnTo>
                  <a:pt x="5795456" y="6324667"/>
                </a:lnTo>
                <a:cubicBezTo>
                  <a:pt x="5786348" y="6303133"/>
                  <a:pt x="5781311" y="6279456"/>
                  <a:pt x="5781311" y="6254603"/>
                </a:cubicBezTo>
                <a:lnTo>
                  <a:pt x="5781311" y="6006221"/>
                </a:lnTo>
                <a:lnTo>
                  <a:pt x="5781513" y="6004217"/>
                </a:lnTo>
                <a:lnTo>
                  <a:pt x="5781513" y="5761749"/>
                </a:lnTo>
                <a:lnTo>
                  <a:pt x="5780208" y="5761749"/>
                </a:lnTo>
                <a:lnTo>
                  <a:pt x="5780208" y="5773159"/>
                </a:lnTo>
                <a:cubicBezTo>
                  <a:pt x="5780208" y="5872570"/>
                  <a:pt x="5699619" y="5953159"/>
                  <a:pt x="5600208" y="5953159"/>
                </a:cubicBezTo>
                <a:cubicBezTo>
                  <a:pt x="5500797" y="5953159"/>
                  <a:pt x="5420208" y="5872570"/>
                  <a:pt x="5420208" y="5773159"/>
                </a:cubicBezTo>
                <a:lnTo>
                  <a:pt x="5420208" y="5761749"/>
                </a:lnTo>
                <a:lnTo>
                  <a:pt x="5419105" y="5761749"/>
                </a:lnTo>
                <a:lnTo>
                  <a:pt x="5419105" y="6780924"/>
                </a:lnTo>
                <a:lnTo>
                  <a:pt x="5229225" y="6780924"/>
                </a:lnTo>
                <a:lnTo>
                  <a:pt x="5059105" y="6780924"/>
                </a:lnTo>
                <a:lnTo>
                  <a:pt x="5009857" y="6780924"/>
                </a:lnTo>
                <a:lnTo>
                  <a:pt x="4857750" y="6780924"/>
                </a:lnTo>
                <a:lnTo>
                  <a:pt x="4746147" y="6780924"/>
                </a:lnTo>
                <a:lnTo>
                  <a:pt x="4712147" y="6730496"/>
                </a:lnTo>
                <a:cubicBezTo>
                  <a:pt x="4703039" y="6708961"/>
                  <a:pt x="4698002" y="6685284"/>
                  <a:pt x="4698002" y="6660431"/>
                </a:cubicBezTo>
                <a:lnTo>
                  <a:pt x="4698002" y="5925639"/>
                </a:lnTo>
                <a:lnTo>
                  <a:pt x="4686136" y="5928313"/>
                </a:lnTo>
                <a:lnTo>
                  <a:pt x="4686136" y="6026357"/>
                </a:lnTo>
                <a:cubicBezTo>
                  <a:pt x="4686136" y="6126307"/>
                  <a:pt x="4605111" y="6207332"/>
                  <a:pt x="4505161" y="6207332"/>
                </a:cubicBezTo>
                <a:cubicBezTo>
                  <a:pt x="4405211" y="6207332"/>
                  <a:pt x="4324186" y="6126307"/>
                  <a:pt x="4324186" y="6026357"/>
                </a:cubicBezTo>
                <a:lnTo>
                  <a:pt x="4324186" y="6003902"/>
                </a:lnTo>
                <a:lnTo>
                  <a:pt x="4308074" y="6005915"/>
                </a:lnTo>
                <a:lnTo>
                  <a:pt x="4308074" y="6780924"/>
                </a:lnTo>
                <a:lnTo>
                  <a:pt x="3948076" y="6780924"/>
                </a:lnTo>
                <a:lnTo>
                  <a:pt x="3948076" y="6542799"/>
                </a:lnTo>
                <a:lnTo>
                  <a:pt x="3944666" y="6542799"/>
                </a:lnTo>
                <a:lnTo>
                  <a:pt x="3944666" y="6555998"/>
                </a:lnTo>
                <a:cubicBezTo>
                  <a:pt x="3944666" y="6655409"/>
                  <a:pt x="3864076" y="6735998"/>
                  <a:pt x="3764666" y="6735998"/>
                </a:cubicBezTo>
                <a:cubicBezTo>
                  <a:pt x="3665254" y="6735998"/>
                  <a:pt x="3584666" y="6655409"/>
                  <a:pt x="3584666" y="6555998"/>
                </a:cubicBezTo>
                <a:lnTo>
                  <a:pt x="3584666" y="6542799"/>
                </a:lnTo>
                <a:lnTo>
                  <a:pt x="3581256" y="6542799"/>
                </a:lnTo>
                <a:lnTo>
                  <a:pt x="3581256" y="6779446"/>
                </a:lnTo>
                <a:lnTo>
                  <a:pt x="3581107" y="6780924"/>
                </a:lnTo>
                <a:lnTo>
                  <a:pt x="3221405" y="6780924"/>
                </a:lnTo>
                <a:lnTo>
                  <a:pt x="3221256" y="6779446"/>
                </a:lnTo>
                <a:lnTo>
                  <a:pt x="3221256" y="6753018"/>
                </a:lnTo>
                <a:lnTo>
                  <a:pt x="3217846" y="6753706"/>
                </a:lnTo>
                <a:lnTo>
                  <a:pt x="3217846" y="6780924"/>
                </a:lnTo>
                <a:lnTo>
                  <a:pt x="2857846" y="6780924"/>
                </a:lnTo>
                <a:lnTo>
                  <a:pt x="2857846" y="6753312"/>
                </a:lnTo>
                <a:lnTo>
                  <a:pt x="2854436" y="6754001"/>
                </a:lnTo>
                <a:lnTo>
                  <a:pt x="2854436" y="6780924"/>
                </a:lnTo>
                <a:lnTo>
                  <a:pt x="2494436" y="6780924"/>
                </a:lnTo>
                <a:lnTo>
                  <a:pt x="2494436" y="6130942"/>
                </a:lnTo>
                <a:lnTo>
                  <a:pt x="2490066" y="6130059"/>
                </a:lnTo>
                <a:lnTo>
                  <a:pt x="2487368" y="6156817"/>
                </a:lnTo>
                <a:cubicBezTo>
                  <a:pt x="2470584" y="6238839"/>
                  <a:pt x="2398012" y="6300541"/>
                  <a:pt x="2311026" y="6300541"/>
                </a:cubicBezTo>
                <a:cubicBezTo>
                  <a:pt x="2224043" y="6300541"/>
                  <a:pt x="2151468" y="6238839"/>
                  <a:pt x="2134684" y="6156817"/>
                </a:cubicBezTo>
                <a:lnTo>
                  <a:pt x="2131742" y="6127628"/>
                </a:lnTo>
                <a:lnTo>
                  <a:pt x="2127618" y="6128461"/>
                </a:lnTo>
                <a:lnTo>
                  <a:pt x="2127618" y="6467924"/>
                </a:lnTo>
                <a:cubicBezTo>
                  <a:pt x="2127618" y="6567334"/>
                  <a:pt x="2047028" y="6647924"/>
                  <a:pt x="1947618" y="6647924"/>
                </a:cubicBezTo>
                <a:cubicBezTo>
                  <a:pt x="1848206" y="6647924"/>
                  <a:pt x="1767618" y="6567334"/>
                  <a:pt x="1767618" y="6467924"/>
                </a:cubicBezTo>
                <a:lnTo>
                  <a:pt x="1767618" y="5796012"/>
                </a:lnTo>
                <a:lnTo>
                  <a:pt x="1761784" y="5797189"/>
                </a:lnTo>
                <a:lnTo>
                  <a:pt x="1760550" y="5809435"/>
                </a:lnTo>
                <a:cubicBezTo>
                  <a:pt x="1743766" y="5891458"/>
                  <a:pt x="1671192" y="5953159"/>
                  <a:pt x="1584208" y="5953159"/>
                </a:cubicBezTo>
                <a:cubicBezTo>
                  <a:pt x="1509649" y="5953159"/>
                  <a:pt x="1445678" y="5907827"/>
                  <a:pt x="1418352" y="5843223"/>
                </a:cubicBezTo>
                <a:lnTo>
                  <a:pt x="1409520" y="5814770"/>
                </a:lnTo>
                <a:lnTo>
                  <a:pt x="1409520" y="6254958"/>
                </a:lnTo>
                <a:cubicBezTo>
                  <a:pt x="1409520" y="6354908"/>
                  <a:pt x="1328496" y="6435933"/>
                  <a:pt x="1228546" y="6435933"/>
                </a:cubicBezTo>
                <a:cubicBezTo>
                  <a:pt x="1141090" y="6435933"/>
                  <a:pt x="1068122" y="6373898"/>
                  <a:pt x="1051248" y="6291431"/>
                </a:cubicBezTo>
                <a:lnTo>
                  <a:pt x="1047574" y="6254997"/>
                </a:lnTo>
                <a:lnTo>
                  <a:pt x="1047574" y="6580136"/>
                </a:lnTo>
                <a:cubicBezTo>
                  <a:pt x="1047574" y="6680086"/>
                  <a:pt x="966550" y="6761111"/>
                  <a:pt x="866600" y="6761111"/>
                </a:cubicBezTo>
                <a:cubicBezTo>
                  <a:pt x="766650" y="6761111"/>
                  <a:pt x="685625" y="6680086"/>
                  <a:pt x="685625" y="6580136"/>
                </a:cubicBezTo>
                <a:lnTo>
                  <a:pt x="685625" y="6076064"/>
                </a:lnTo>
                <a:lnTo>
                  <a:pt x="683480" y="6097332"/>
                </a:lnTo>
                <a:cubicBezTo>
                  <a:pt x="666696" y="6179355"/>
                  <a:pt x="594123" y="6241056"/>
                  <a:pt x="507138" y="6241056"/>
                </a:cubicBezTo>
                <a:cubicBezTo>
                  <a:pt x="457434" y="6241056"/>
                  <a:pt x="412434" y="6220908"/>
                  <a:pt x="379860" y="6188335"/>
                </a:cubicBezTo>
                <a:lnTo>
                  <a:pt x="352266" y="6147408"/>
                </a:lnTo>
                <a:lnTo>
                  <a:pt x="352266" y="6050281"/>
                </a:lnTo>
                <a:lnTo>
                  <a:pt x="352264" y="6050271"/>
                </a:lnTo>
                <a:lnTo>
                  <a:pt x="352264" y="5788251"/>
                </a:lnTo>
                <a:lnTo>
                  <a:pt x="344945" y="5824500"/>
                </a:lnTo>
                <a:cubicBezTo>
                  <a:pt x="317620" y="5889105"/>
                  <a:pt x="253649" y="5934436"/>
                  <a:pt x="179091" y="5934436"/>
                </a:cubicBezTo>
                <a:cubicBezTo>
                  <a:pt x="92106" y="5934436"/>
                  <a:pt x="19532" y="5872735"/>
                  <a:pt x="2748" y="5790712"/>
                </a:cubicBezTo>
                <a:lnTo>
                  <a:pt x="0" y="5763453"/>
                </a:lnTo>
                <a:lnTo>
                  <a:pt x="0" y="3970142"/>
                </a:lnTo>
                <a:lnTo>
                  <a:pt x="2748" y="3942883"/>
                </a:lnTo>
                <a:cubicBezTo>
                  <a:pt x="19532" y="3860860"/>
                  <a:pt x="92106" y="3799159"/>
                  <a:pt x="179091" y="3799159"/>
                </a:cubicBezTo>
                <a:cubicBezTo>
                  <a:pt x="253649" y="3799159"/>
                  <a:pt x="317620" y="3844491"/>
                  <a:pt x="344945" y="3909095"/>
                </a:cubicBezTo>
                <a:lnTo>
                  <a:pt x="352264" y="3945346"/>
                </a:lnTo>
                <a:lnTo>
                  <a:pt x="352264" y="2869739"/>
                </a:lnTo>
                <a:cubicBezTo>
                  <a:pt x="352264" y="2770328"/>
                  <a:pt x="432853" y="2689739"/>
                  <a:pt x="532264" y="2689739"/>
                </a:cubicBezTo>
                <a:cubicBezTo>
                  <a:pt x="606822" y="2689739"/>
                  <a:pt x="670793" y="2735072"/>
                  <a:pt x="698119" y="2799676"/>
                </a:cubicBezTo>
                <a:lnTo>
                  <a:pt x="707850" y="2847874"/>
                </a:lnTo>
                <a:lnTo>
                  <a:pt x="707850" y="2426905"/>
                </a:lnTo>
                <a:cubicBezTo>
                  <a:pt x="707850" y="2327493"/>
                  <a:pt x="788439" y="2246904"/>
                  <a:pt x="887850" y="2246904"/>
                </a:cubicBezTo>
                <a:cubicBezTo>
                  <a:pt x="974834" y="2246904"/>
                  <a:pt x="1047409" y="2308606"/>
                  <a:pt x="1064193" y="2390628"/>
                </a:cubicBezTo>
                <a:lnTo>
                  <a:pt x="1066801" y="2416498"/>
                </a:lnTo>
                <a:lnTo>
                  <a:pt x="1066801" y="1457325"/>
                </a:lnTo>
                <a:cubicBezTo>
                  <a:pt x="1066801" y="1357374"/>
                  <a:pt x="1147826" y="1276350"/>
                  <a:pt x="1247776" y="1276350"/>
                </a:cubicBezTo>
                <a:cubicBezTo>
                  <a:pt x="1322738" y="1276350"/>
                  <a:pt x="1387056" y="1321927"/>
                  <a:pt x="1414529" y="1386880"/>
                </a:cubicBezTo>
                <a:lnTo>
                  <a:pt x="1414713" y="1387474"/>
                </a:lnTo>
                <a:lnTo>
                  <a:pt x="1414808" y="1387615"/>
                </a:lnTo>
                <a:cubicBezTo>
                  <a:pt x="1423916" y="1409148"/>
                  <a:pt x="1428953" y="1432825"/>
                  <a:pt x="1428953" y="1457678"/>
                </a:cubicBezTo>
                <a:lnTo>
                  <a:pt x="1428953" y="1706061"/>
                </a:lnTo>
                <a:lnTo>
                  <a:pt x="1428751" y="1708065"/>
                </a:lnTo>
                <a:lnTo>
                  <a:pt x="1428751" y="2186419"/>
                </a:lnTo>
                <a:lnTo>
                  <a:pt x="1428953" y="2188423"/>
                </a:lnTo>
                <a:lnTo>
                  <a:pt x="1428953" y="2344473"/>
                </a:lnTo>
                <a:lnTo>
                  <a:pt x="1430056" y="2343631"/>
                </a:lnTo>
                <a:lnTo>
                  <a:pt x="1430056" y="1939123"/>
                </a:lnTo>
                <a:cubicBezTo>
                  <a:pt x="1430056" y="1839712"/>
                  <a:pt x="1510645" y="1759123"/>
                  <a:pt x="1610056" y="1759123"/>
                </a:cubicBezTo>
                <a:cubicBezTo>
                  <a:pt x="1709467" y="1759123"/>
                  <a:pt x="1790056" y="1839712"/>
                  <a:pt x="1790056" y="1939123"/>
                </a:cubicBezTo>
                <a:lnTo>
                  <a:pt x="1790056" y="2094491"/>
                </a:lnTo>
                <a:lnTo>
                  <a:pt x="1791159" y="2093833"/>
                </a:lnTo>
                <a:lnTo>
                  <a:pt x="1791159" y="452552"/>
                </a:lnTo>
                <a:cubicBezTo>
                  <a:pt x="1791159" y="353142"/>
                  <a:pt x="1871748" y="272552"/>
                  <a:pt x="1971159" y="272552"/>
                </a:cubicBezTo>
                <a:cubicBezTo>
                  <a:pt x="2070570" y="272552"/>
                  <a:pt x="2151159" y="353142"/>
                  <a:pt x="2151159" y="452552"/>
                </a:cubicBezTo>
                <a:lnTo>
                  <a:pt x="2151159" y="1123074"/>
                </a:lnTo>
                <a:lnTo>
                  <a:pt x="2152262" y="1123074"/>
                </a:lnTo>
                <a:lnTo>
                  <a:pt x="2152262" y="1051851"/>
                </a:lnTo>
                <a:cubicBezTo>
                  <a:pt x="2152262" y="952438"/>
                  <a:pt x="2232851" y="871849"/>
                  <a:pt x="2332262" y="871849"/>
                </a:cubicBezTo>
                <a:cubicBezTo>
                  <a:pt x="2431673" y="871849"/>
                  <a:pt x="2512262" y="952438"/>
                  <a:pt x="2512262" y="1051851"/>
                </a:cubicBezTo>
                <a:lnTo>
                  <a:pt x="2512262" y="1786643"/>
                </a:lnTo>
                <a:lnTo>
                  <a:pt x="2524128" y="1783969"/>
                </a:lnTo>
                <a:lnTo>
                  <a:pt x="2524128" y="1685924"/>
                </a:lnTo>
                <a:cubicBezTo>
                  <a:pt x="2524128" y="1585975"/>
                  <a:pt x="2605153" y="1504950"/>
                  <a:pt x="2705103" y="1504950"/>
                </a:cubicBezTo>
                <a:cubicBezTo>
                  <a:pt x="2805053" y="1504950"/>
                  <a:pt x="2886078" y="1585975"/>
                  <a:pt x="2886078" y="1685924"/>
                </a:cubicBezTo>
                <a:lnTo>
                  <a:pt x="2886078" y="1708380"/>
                </a:lnTo>
                <a:lnTo>
                  <a:pt x="2902190" y="1706366"/>
                </a:lnTo>
                <a:lnTo>
                  <a:pt x="2902190" y="788060"/>
                </a:lnTo>
                <a:cubicBezTo>
                  <a:pt x="2902190" y="688649"/>
                  <a:pt x="2982779" y="608060"/>
                  <a:pt x="3082188" y="608060"/>
                </a:cubicBezTo>
                <a:cubicBezTo>
                  <a:pt x="3181600" y="608060"/>
                  <a:pt x="3262188" y="688649"/>
                  <a:pt x="3262188" y="788060"/>
                </a:cubicBezTo>
                <a:lnTo>
                  <a:pt x="3262188" y="1123074"/>
                </a:lnTo>
                <a:lnTo>
                  <a:pt x="3272303" y="1123074"/>
                </a:lnTo>
                <a:lnTo>
                  <a:pt x="3279744" y="1086219"/>
                </a:lnTo>
                <a:cubicBezTo>
                  <a:pt x="3307069" y="1021615"/>
                  <a:pt x="3371041" y="976284"/>
                  <a:pt x="3445598" y="976284"/>
                </a:cubicBezTo>
                <a:cubicBezTo>
                  <a:pt x="3520157" y="976284"/>
                  <a:pt x="3584127" y="1021615"/>
                  <a:pt x="3611453" y="1086219"/>
                </a:cubicBezTo>
                <a:lnTo>
                  <a:pt x="3618893" y="1123074"/>
                </a:lnTo>
                <a:lnTo>
                  <a:pt x="3629008" y="1123074"/>
                </a:lnTo>
                <a:lnTo>
                  <a:pt x="3629008" y="932835"/>
                </a:lnTo>
                <a:cubicBezTo>
                  <a:pt x="3629008" y="833424"/>
                  <a:pt x="3709596" y="752835"/>
                  <a:pt x="3809008" y="752835"/>
                </a:cubicBezTo>
                <a:cubicBezTo>
                  <a:pt x="3908418" y="752835"/>
                  <a:pt x="3989008" y="833424"/>
                  <a:pt x="3989008" y="932835"/>
                </a:cubicBezTo>
                <a:lnTo>
                  <a:pt x="3989008" y="959263"/>
                </a:lnTo>
                <a:lnTo>
                  <a:pt x="3992418" y="958575"/>
                </a:lnTo>
                <a:lnTo>
                  <a:pt x="3992418" y="229104"/>
                </a:lnTo>
                <a:cubicBezTo>
                  <a:pt x="3992418" y="129694"/>
                  <a:pt x="4073006" y="49104"/>
                  <a:pt x="4172418" y="49104"/>
                </a:cubicBezTo>
                <a:close/>
                <a:moveTo>
                  <a:pt x="3082188" y="0"/>
                </a:moveTo>
                <a:cubicBezTo>
                  <a:pt x="3181600" y="0"/>
                  <a:pt x="3262188" y="80590"/>
                  <a:pt x="3262188" y="180000"/>
                </a:cubicBezTo>
                <a:lnTo>
                  <a:pt x="3262188" y="332390"/>
                </a:lnTo>
                <a:cubicBezTo>
                  <a:pt x="3262188" y="431802"/>
                  <a:pt x="3181600" y="512390"/>
                  <a:pt x="3082188" y="512390"/>
                </a:cubicBezTo>
                <a:cubicBezTo>
                  <a:pt x="2982779" y="512390"/>
                  <a:pt x="2902190" y="431802"/>
                  <a:pt x="2902190" y="332390"/>
                </a:cubicBezTo>
                <a:lnTo>
                  <a:pt x="2902190" y="180000"/>
                </a:lnTo>
                <a:cubicBezTo>
                  <a:pt x="2902190" y="80590"/>
                  <a:pt x="2982779" y="0"/>
                  <a:pt x="3082188"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21694728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Break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82494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10" name="Freeform: Shape 9">
            <a:extLst>
              <a:ext uri="{FF2B5EF4-FFF2-40B4-BE49-F238E27FC236}">
                <a16:creationId xmlns:a16="http://schemas.microsoft.com/office/drawing/2014/main" xmlns="" id="{93EBF5BD-BDB4-4EDA-80D9-62417648E9A9}"/>
              </a:ext>
            </a:extLst>
          </p:cNvPr>
          <p:cNvSpPr/>
          <p:nvPr userDrawn="1"/>
        </p:nvSpPr>
        <p:spPr>
          <a:xfrm>
            <a:off x="0" y="6147537"/>
            <a:ext cx="12192000" cy="722424"/>
          </a:xfrm>
          <a:custGeom>
            <a:avLst/>
            <a:gdLst>
              <a:gd name="connsiteX0" fmla="*/ 9381227 w 12192000"/>
              <a:gd name="connsiteY0" fmla="*/ 0 h 722424"/>
              <a:gd name="connsiteX1" fmla="*/ 9628588 w 12192000"/>
              <a:gd name="connsiteY1" fmla="*/ 97110 h 722424"/>
              <a:gd name="connsiteX2" fmla="*/ 9664383 w 12192000"/>
              <a:gd name="connsiteY2" fmla="*/ 138229 h 722424"/>
              <a:gd name="connsiteX3" fmla="*/ 9747177 w 12192000"/>
              <a:gd name="connsiteY3" fmla="*/ 128344 h 722424"/>
              <a:gd name="connsiteX4" fmla="*/ 9967039 w 12192000"/>
              <a:gd name="connsiteY4" fmla="*/ 191996 h 722424"/>
              <a:gd name="connsiteX5" fmla="*/ 10010266 w 12192000"/>
              <a:gd name="connsiteY5" fmla="*/ 225799 h 722424"/>
              <a:gd name="connsiteX6" fmla="*/ 10023948 w 12192000"/>
              <a:gd name="connsiteY6" fmla="*/ 210081 h 722424"/>
              <a:gd name="connsiteX7" fmla="*/ 10302008 w 12192000"/>
              <a:gd name="connsiteY7" fmla="*/ 100919 h 722424"/>
              <a:gd name="connsiteX8" fmla="*/ 10664342 w 12192000"/>
              <a:gd name="connsiteY8" fmla="*/ 328549 h 722424"/>
              <a:gd name="connsiteX9" fmla="*/ 10665904 w 12192000"/>
              <a:gd name="connsiteY9" fmla="*/ 335885 h 722424"/>
              <a:gd name="connsiteX10" fmla="*/ 10694098 w 12192000"/>
              <a:gd name="connsiteY10" fmla="*/ 321381 h 722424"/>
              <a:gd name="connsiteX11" fmla="*/ 10847163 w 12192000"/>
              <a:gd name="connsiteY11" fmla="*/ 292092 h 722424"/>
              <a:gd name="connsiteX12" fmla="*/ 11067025 w 12192000"/>
              <a:gd name="connsiteY12" fmla="*/ 355744 h 722424"/>
              <a:gd name="connsiteX13" fmla="*/ 11092379 w 12192000"/>
              <a:gd name="connsiteY13" fmla="*/ 375571 h 722424"/>
              <a:gd name="connsiteX14" fmla="*/ 11145253 w 12192000"/>
              <a:gd name="connsiteY14" fmla="*/ 334223 h 722424"/>
              <a:gd name="connsiteX15" fmla="*/ 11365115 w 12192000"/>
              <a:gd name="connsiteY15" fmla="*/ 270571 h 722424"/>
              <a:gd name="connsiteX16" fmla="*/ 11727448 w 12192000"/>
              <a:gd name="connsiteY16" fmla="*/ 498202 h 722424"/>
              <a:gd name="connsiteX17" fmla="*/ 11731256 w 12192000"/>
              <a:gd name="connsiteY17" fmla="*/ 516075 h 722424"/>
              <a:gd name="connsiteX18" fmla="*/ 11787810 w 12192000"/>
              <a:gd name="connsiteY18" fmla="*/ 510671 h 722424"/>
              <a:gd name="connsiteX19" fmla="*/ 11790458 w 12192000"/>
              <a:gd name="connsiteY19" fmla="*/ 498238 h 722424"/>
              <a:gd name="connsiteX20" fmla="*/ 12000600 w 12192000"/>
              <a:gd name="connsiteY20" fmla="*/ 366220 h 722424"/>
              <a:gd name="connsiteX21" fmla="*/ 12161866 w 12192000"/>
              <a:gd name="connsiteY21" fmla="*/ 429531 h 722424"/>
              <a:gd name="connsiteX22" fmla="*/ 12192000 w 12192000"/>
              <a:gd name="connsiteY22" fmla="*/ 471892 h 722424"/>
              <a:gd name="connsiteX23" fmla="*/ 12192000 w 12192000"/>
              <a:gd name="connsiteY23" fmla="*/ 692861 h 722424"/>
              <a:gd name="connsiteX24" fmla="*/ 12170970 w 12192000"/>
              <a:gd name="connsiteY24" fmla="*/ 722424 h 722424"/>
              <a:gd name="connsiteX25" fmla="*/ 7083124 w 12192000"/>
              <a:gd name="connsiteY25" fmla="*/ 722424 h 722424"/>
              <a:gd name="connsiteX26" fmla="*/ 7064687 w 12192000"/>
              <a:gd name="connsiteY26" fmla="*/ 635873 h 722424"/>
              <a:gd name="connsiteX27" fmla="*/ 7070633 w 12192000"/>
              <a:gd name="connsiteY27" fmla="*/ 607957 h 722424"/>
              <a:gd name="connsiteX28" fmla="*/ 7048484 w 12192000"/>
              <a:gd name="connsiteY28" fmla="*/ 646633 h 722424"/>
              <a:gd name="connsiteX29" fmla="*/ 6986810 w 12192000"/>
              <a:gd name="connsiteY29" fmla="*/ 714133 h 722424"/>
              <a:gd name="connsiteX30" fmla="*/ 6974500 w 12192000"/>
              <a:gd name="connsiteY30" fmla="*/ 722424 h 722424"/>
              <a:gd name="connsiteX31" fmla="*/ 6473658 w 12192000"/>
              <a:gd name="connsiteY31" fmla="*/ 722424 h 722424"/>
              <a:gd name="connsiteX32" fmla="*/ 6452315 w 12192000"/>
              <a:gd name="connsiteY32" fmla="*/ 704044 h 722424"/>
              <a:gd name="connsiteX33" fmla="*/ 6456230 w 12192000"/>
              <a:gd name="connsiteY33" fmla="*/ 722424 h 722424"/>
              <a:gd name="connsiteX34" fmla="*/ 12828 w 12192000"/>
              <a:gd name="connsiteY34" fmla="*/ 722424 h 722424"/>
              <a:gd name="connsiteX35" fmla="*/ 0 w 12192000"/>
              <a:gd name="connsiteY35" fmla="*/ 665416 h 722424"/>
              <a:gd name="connsiteX36" fmla="*/ 415407 w 12192000"/>
              <a:gd name="connsiteY36" fmla="*/ 292713 h 722424"/>
              <a:gd name="connsiteX37" fmla="*/ 647665 w 12192000"/>
              <a:gd name="connsiteY37" fmla="*/ 356365 h 722424"/>
              <a:gd name="connsiteX38" fmla="*/ 695234 w 12192000"/>
              <a:gd name="connsiteY38" fmla="*/ 391579 h 722424"/>
              <a:gd name="connsiteX39" fmla="*/ 748462 w 12192000"/>
              <a:gd name="connsiteY39" fmla="*/ 376754 h 722424"/>
              <a:gd name="connsiteX40" fmla="*/ 832181 w 12192000"/>
              <a:gd name="connsiteY40" fmla="*/ 369182 h 722424"/>
              <a:gd name="connsiteX41" fmla="*/ 993876 w 12192000"/>
              <a:gd name="connsiteY41" fmla="*/ 398471 h 722424"/>
              <a:gd name="connsiteX42" fmla="*/ 1026724 w 12192000"/>
              <a:gd name="connsiteY42" fmla="*/ 414467 h 722424"/>
              <a:gd name="connsiteX43" fmla="*/ 1041388 w 12192000"/>
              <a:gd name="connsiteY43" fmla="*/ 390229 h 722424"/>
              <a:gd name="connsiteX44" fmla="*/ 1385850 w 12192000"/>
              <a:gd name="connsiteY44" fmla="*/ 225907 h 722424"/>
              <a:gd name="connsiteX45" fmla="*/ 1618108 w 12192000"/>
              <a:gd name="connsiteY45" fmla="*/ 289559 h 722424"/>
              <a:gd name="connsiteX46" fmla="*/ 1650849 w 12192000"/>
              <a:gd name="connsiteY46" fmla="*/ 313796 h 722424"/>
              <a:gd name="connsiteX47" fmla="*/ 1658951 w 12192000"/>
              <a:gd name="connsiteY47" fmla="*/ 304985 h 722424"/>
              <a:gd name="connsiteX48" fmla="*/ 1952689 w 12192000"/>
              <a:gd name="connsiteY48" fmla="*/ 195823 h 722424"/>
              <a:gd name="connsiteX49" fmla="*/ 2246426 w 12192000"/>
              <a:gd name="connsiteY49" fmla="*/ 304985 h 722424"/>
              <a:gd name="connsiteX50" fmla="*/ 2256145 w 12192000"/>
              <a:gd name="connsiteY50" fmla="*/ 315554 h 722424"/>
              <a:gd name="connsiteX51" fmla="*/ 2261919 w 12192000"/>
              <a:gd name="connsiteY51" fmla="*/ 306011 h 722424"/>
              <a:gd name="connsiteX52" fmla="*/ 2606381 w 12192000"/>
              <a:gd name="connsiteY52" fmla="*/ 141690 h 722424"/>
              <a:gd name="connsiteX53" fmla="*/ 2838640 w 12192000"/>
              <a:gd name="connsiteY53" fmla="*/ 205342 h 722424"/>
              <a:gd name="connsiteX54" fmla="*/ 2855722 w 12192000"/>
              <a:gd name="connsiteY54" fmla="*/ 217987 h 722424"/>
              <a:gd name="connsiteX55" fmla="*/ 2893007 w 12192000"/>
              <a:gd name="connsiteY55" fmla="*/ 199830 h 722424"/>
              <a:gd name="connsiteX56" fmla="*/ 3054703 w 12192000"/>
              <a:gd name="connsiteY56" fmla="*/ 170541 h 722424"/>
              <a:gd name="connsiteX57" fmla="*/ 3348440 w 12192000"/>
              <a:gd name="connsiteY57" fmla="*/ 279703 h 722424"/>
              <a:gd name="connsiteX58" fmla="*/ 3385274 w 12192000"/>
              <a:gd name="connsiteY58" fmla="*/ 319757 h 722424"/>
              <a:gd name="connsiteX59" fmla="*/ 3422856 w 12192000"/>
              <a:gd name="connsiteY59" fmla="*/ 288067 h 722424"/>
              <a:gd name="connsiteX60" fmla="*/ 3655114 w 12192000"/>
              <a:gd name="connsiteY60" fmla="*/ 215562 h 722424"/>
              <a:gd name="connsiteX61" fmla="*/ 3738834 w 12192000"/>
              <a:gd name="connsiteY61" fmla="*/ 224187 h 722424"/>
              <a:gd name="connsiteX62" fmla="*/ 3752633 w 12192000"/>
              <a:gd name="connsiteY62" fmla="*/ 228564 h 722424"/>
              <a:gd name="connsiteX63" fmla="*/ 3761041 w 12192000"/>
              <a:gd name="connsiteY63" fmla="*/ 219422 h 722424"/>
              <a:gd name="connsiteX64" fmla="*/ 4054775 w 12192000"/>
              <a:gd name="connsiteY64" fmla="*/ 110260 h 722424"/>
              <a:gd name="connsiteX65" fmla="*/ 4287034 w 12192000"/>
              <a:gd name="connsiteY65" fmla="*/ 173912 h 722424"/>
              <a:gd name="connsiteX66" fmla="*/ 4341837 w 12192000"/>
              <a:gd name="connsiteY66" fmla="*/ 214480 h 722424"/>
              <a:gd name="connsiteX67" fmla="*/ 4370347 w 12192000"/>
              <a:gd name="connsiteY67" fmla="*/ 193376 h 722424"/>
              <a:gd name="connsiteX68" fmla="*/ 4602604 w 12192000"/>
              <a:gd name="connsiteY68" fmla="*/ 129724 h 722424"/>
              <a:gd name="connsiteX69" fmla="*/ 4947064 w 12192000"/>
              <a:gd name="connsiteY69" fmla="*/ 294045 h 722424"/>
              <a:gd name="connsiteX70" fmla="*/ 4965679 w 12192000"/>
              <a:gd name="connsiteY70" fmla="*/ 324816 h 722424"/>
              <a:gd name="connsiteX71" fmla="*/ 4988215 w 12192000"/>
              <a:gd name="connsiteY71" fmla="*/ 318540 h 722424"/>
              <a:gd name="connsiteX72" fmla="*/ 5064043 w 12192000"/>
              <a:gd name="connsiteY72" fmla="*/ 311682 h 722424"/>
              <a:gd name="connsiteX73" fmla="*/ 5089870 w 12192000"/>
              <a:gd name="connsiteY73" fmla="*/ 283596 h 722424"/>
              <a:gd name="connsiteX74" fmla="*/ 5383609 w 12192000"/>
              <a:gd name="connsiteY74" fmla="*/ 174434 h 722424"/>
              <a:gd name="connsiteX75" fmla="*/ 5615868 w 12192000"/>
              <a:gd name="connsiteY75" fmla="*/ 238086 h 722424"/>
              <a:gd name="connsiteX76" fmla="*/ 5638857 w 12192000"/>
              <a:gd name="connsiteY76" fmla="*/ 255105 h 722424"/>
              <a:gd name="connsiteX77" fmla="*/ 5639670 w 12192000"/>
              <a:gd name="connsiteY77" fmla="*/ 251290 h 722424"/>
              <a:gd name="connsiteX78" fmla="*/ 6002002 w 12192000"/>
              <a:gd name="connsiteY78" fmla="*/ 23660 h 722424"/>
              <a:gd name="connsiteX79" fmla="*/ 6364336 w 12192000"/>
              <a:gd name="connsiteY79" fmla="*/ 251290 h 722424"/>
              <a:gd name="connsiteX80" fmla="*/ 6369684 w 12192000"/>
              <a:gd name="connsiteY80" fmla="*/ 276397 h 722424"/>
              <a:gd name="connsiteX81" fmla="*/ 6396330 w 12192000"/>
              <a:gd name="connsiteY81" fmla="*/ 229869 h 722424"/>
              <a:gd name="connsiteX82" fmla="*/ 6722407 w 12192000"/>
              <a:gd name="connsiteY82" fmla="*/ 65548 h 722424"/>
              <a:gd name="connsiteX83" fmla="*/ 7000467 w 12192000"/>
              <a:gd name="connsiteY83" fmla="*/ 174710 h 722424"/>
              <a:gd name="connsiteX84" fmla="*/ 7029242 w 12192000"/>
              <a:gd name="connsiteY84" fmla="*/ 207765 h 722424"/>
              <a:gd name="connsiteX85" fmla="*/ 7052070 w 12192000"/>
              <a:gd name="connsiteY85" fmla="*/ 167904 h 722424"/>
              <a:gd name="connsiteX86" fmla="*/ 7378148 w 12192000"/>
              <a:gd name="connsiteY86" fmla="*/ 3583 h 722424"/>
              <a:gd name="connsiteX87" fmla="*/ 7598010 w 12192000"/>
              <a:gd name="connsiteY87" fmla="*/ 67235 h 722424"/>
              <a:gd name="connsiteX88" fmla="*/ 7638413 w 12192000"/>
              <a:gd name="connsiteY88" fmla="*/ 98830 h 722424"/>
              <a:gd name="connsiteX89" fmla="*/ 7691091 w 12192000"/>
              <a:gd name="connsiteY89" fmla="*/ 93797 h 722424"/>
              <a:gd name="connsiteX90" fmla="*/ 7994531 w 12192000"/>
              <a:gd name="connsiteY90" fmla="*/ 229426 h 722424"/>
              <a:gd name="connsiteX91" fmla="*/ 8041237 w 12192000"/>
              <a:gd name="connsiteY91" fmla="*/ 302389 h 722424"/>
              <a:gd name="connsiteX92" fmla="*/ 8050122 w 12192000"/>
              <a:gd name="connsiteY92" fmla="*/ 292182 h 722424"/>
              <a:gd name="connsiteX93" fmla="*/ 8328182 w 12192000"/>
              <a:gd name="connsiteY93" fmla="*/ 183020 h 722424"/>
              <a:gd name="connsiteX94" fmla="*/ 8548044 w 12192000"/>
              <a:gd name="connsiteY94" fmla="*/ 246672 h 722424"/>
              <a:gd name="connsiteX95" fmla="*/ 8598621 w 12192000"/>
              <a:gd name="connsiteY95" fmla="*/ 286223 h 722424"/>
              <a:gd name="connsiteX96" fmla="*/ 8598647 w 12192000"/>
              <a:gd name="connsiteY96" fmla="*/ 286193 h 722424"/>
              <a:gd name="connsiteX97" fmla="*/ 8876707 w 12192000"/>
              <a:gd name="connsiteY97" fmla="*/ 177031 h 722424"/>
              <a:gd name="connsiteX98" fmla="*/ 9047191 w 12192000"/>
              <a:gd name="connsiteY98" fmla="*/ 213783 h 722424"/>
              <a:gd name="connsiteX99" fmla="*/ 9055526 w 12192000"/>
              <a:gd name="connsiteY99" fmla="*/ 218324 h 722424"/>
              <a:gd name="connsiteX100" fmla="*/ 9058897 w 12192000"/>
              <a:gd name="connsiteY100" fmla="*/ 202498 h 722424"/>
              <a:gd name="connsiteX101" fmla="*/ 9381227 w 12192000"/>
              <a:gd name="connsiteY101" fmla="*/ 0 h 722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192000" h="722424">
                <a:moveTo>
                  <a:pt x="9381227" y="0"/>
                </a:moveTo>
                <a:cubicBezTo>
                  <a:pt x="9477828" y="0"/>
                  <a:pt x="9565283" y="37110"/>
                  <a:pt x="9628588" y="97110"/>
                </a:cubicBezTo>
                <a:lnTo>
                  <a:pt x="9664383" y="138229"/>
                </a:lnTo>
                <a:lnTo>
                  <a:pt x="9747177" y="128344"/>
                </a:lnTo>
                <a:cubicBezTo>
                  <a:pt x="9828619" y="128344"/>
                  <a:pt x="9904278" y="151809"/>
                  <a:pt x="9967039" y="191996"/>
                </a:cubicBezTo>
                <a:lnTo>
                  <a:pt x="10010266" y="225799"/>
                </a:lnTo>
                <a:lnTo>
                  <a:pt x="10023948" y="210081"/>
                </a:lnTo>
                <a:cubicBezTo>
                  <a:pt x="10095110" y="142635"/>
                  <a:pt x="10193419" y="100919"/>
                  <a:pt x="10302008" y="100919"/>
                </a:cubicBezTo>
                <a:cubicBezTo>
                  <a:pt x="10464892" y="100919"/>
                  <a:pt x="10604645" y="194780"/>
                  <a:pt x="10664342" y="328549"/>
                </a:cubicBezTo>
                <a:lnTo>
                  <a:pt x="10665904" y="335885"/>
                </a:lnTo>
                <a:lnTo>
                  <a:pt x="10694098" y="321381"/>
                </a:lnTo>
                <a:cubicBezTo>
                  <a:pt x="10741144" y="302521"/>
                  <a:pt x="10792869" y="292092"/>
                  <a:pt x="10847163" y="292092"/>
                </a:cubicBezTo>
                <a:cubicBezTo>
                  <a:pt x="10928605" y="292092"/>
                  <a:pt x="11004264" y="315557"/>
                  <a:pt x="11067025" y="355744"/>
                </a:cubicBezTo>
                <a:lnTo>
                  <a:pt x="11092379" y="375571"/>
                </a:lnTo>
                <a:lnTo>
                  <a:pt x="11145253" y="334223"/>
                </a:lnTo>
                <a:cubicBezTo>
                  <a:pt x="11208014" y="294036"/>
                  <a:pt x="11283673" y="270571"/>
                  <a:pt x="11365115" y="270571"/>
                </a:cubicBezTo>
                <a:cubicBezTo>
                  <a:pt x="11527998" y="270571"/>
                  <a:pt x="11667752" y="364432"/>
                  <a:pt x="11727448" y="498202"/>
                </a:cubicBezTo>
                <a:lnTo>
                  <a:pt x="11731256" y="516075"/>
                </a:lnTo>
                <a:lnTo>
                  <a:pt x="11787810" y="510671"/>
                </a:lnTo>
                <a:lnTo>
                  <a:pt x="11790458" y="498238"/>
                </a:lnTo>
                <a:cubicBezTo>
                  <a:pt x="11825080" y="420657"/>
                  <a:pt x="11906133" y="366220"/>
                  <a:pt x="12000600" y="366220"/>
                </a:cubicBezTo>
                <a:cubicBezTo>
                  <a:pt x="12063578" y="366220"/>
                  <a:pt x="12120594" y="390414"/>
                  <a:pt x="12161866" y="429531"/>
                </a:cubicBezTo>
                <a:lnTo>
                  <a:pt x="12192000" y="471892"/>
                </a:lnTo>
                <a:lnTo>
                  <a:pt x="12192000" y="692861"/>
                </a:lnTo>
                <a:lnTo>
                  <a:pt x="12170970" y="722424"/>
                </a:lnTo>
                <a:lnTo>
                  <a:pt x="7083124" y="722424"/>
                </a:lnTo>
                <a:lnTo>
                  <a:pt x="7064687" y="635873"/>
                </a:lnTo>
                <a:lnTo>
                  <a:pt x="7070633" y="607957"/>
                </a:lnTo>
                <a:lnTo>
                  <a:pt x="7048484" y="646633"/>
                </a:lnTo>
                <a:cubicBezTo>
                  <a:pt x="7030818" y="671418"/>
                  <a:pt x="7010088" y="694081"/>
                  <a:pt x="6986810" y="714133"/>
                </a:cubicBezTo>
                <a:lnTo>
                  <a:pt x="6974500" y="722424"/>
                </a:lnTo>
                <a:lnTo>
                  <a:pt x="6473658" y="722424"/>
                </a:lnTo>
                <a:lnTo>
                  <a:pt x="6452315" y="704044"/>
                </a:lnTo>
                <a:lnTo>
                  <a:pt x="6456230" y="722424"/>
                </a:lnTo>
                <a:lnTo>
                  <a:pt x="12828" y="722424"/>
                </a:lnTo>
                <a:lnTo>
                  <a:pt x="0" y="665416"/>
                </a:lnTo>
                <a:cubicBezTo>
                  <a:pt x="0" y="459578"/>
                  <a:pt x="185984" y="292713"/>
                  <a:pt x="415407" y="292713"/>
                </a:cubicBezTo>
                <a:cubicBezTo>
                  <a:pt x="501441" y="292713"/>
                  <a:pt x="581366" y="316178"/>
                  <a:pt x="647665" y="356365"/>
                </a:cubicBezTo>
                <a:lnTo>
                  <a:pt x="695234" y="391579"/>
                </a:lnTo>
                <a:lnTo>
                  <a:pt x="748462" y="376754"/>
                </a:lnTo>
                <a:cubicBezTo>
                  <a:pt x="775504" y="371790"/>
                  <a:pt x="803503" y="369182"/>
                  <a:pt x="832181" y="369182"/>
                </a:cubicBezTo>
                <a:cubicBezTo>
                  <a:pt x="889537" y="369182"/>
                  <a:pt x="944178" y="379611"/>
                  <a:pt x="993876" y="398471"/>
                </a:cubicBezTo>
                <a:lnTo>
                  <a:pt x="1026724" y="414467"/>
                </a:lnTo>
                <a:lnTo>
                  <a:pt x="1041388" y="390229"/>
                </a:lnTo>
                <a:cubicBezTo>
                  <a:pt x="1116039" y="291088"/>
                  <a:pt x="1242460" y="225907"/>
                  <a:pt x="1385850" y="225907"/>
                </a:cubicBezTo>
                <a:cubicBezTo>
                  <a:pt x="1471883" y="225907"/>
                  <a:pt x="1551808" y="249372"/>
                  <a:pt x="1618108" y="289559"/>
                </a:cubicBezTo>
                <a:lnTo>
                  <a:pt x="1650849" y="313796"/>
                </a:lnTo>
                <a:lnTo>
                  <a:pt x="1658951" y="304985"/>
                </a:lnTo>
                <a:cubicBezTo>
                  <a:pt x="1734125" y="237539"/>
                  <a:pt x="1837977" y="195823"/>
                  <a:pt x="1952689" y="195823"/>
                </a:cubicBezTo>
                <a:cubicBezTo>
                  <a:pt x="2067400" y="195823"/>
                  <a:pt x="2171252" y="237539"/>
                  <a:pt x="2246426" y="304985"/>
                </a:cubicBezTo>
                <a:lnTo>
                  <a:pt x="2256145" y="315554"/>
                </a:lnTo>
                <a:lnTo>
                  <a:pt x="2261919" y="306011"/>
                </a:lnTo>
                <a:cubicBezTo>
                  <a:pt x="2336571" y="206871"/>
                  <a:pt x="2462992" y="141690"/>
                  <a:pt x="2606381" y="141690"/>
                </a:cubicBezTo>
                <a:cubicBezTo>
                  <a:pt x="2692416" y="141690"/>
                  <a:pt x="2772341" y="165155"/>
                  <a:pt x="2838640" y="205342"/>
                </a:cubicBezTo>
                <a:lnTo>
                  <a:pt x="2855722" y="217987"/>
                </a:lnTo>
                <a:lnTo>
                  <a:pt x="2893007" y="199830"/>
                </a:lnTo>
                <a:cubicBezTo>
                  <a:pt x="2942707" y="180970"/>
                  <a:pt x="2997347" y="170541"/>
                  <a:pt x="3054703" y="170541"/>
                </a:cubicBezTo>
                <a:cubicBezTo>
                  <a:pt x="3169414" y="170541"/>
                  <a:pt x="3273266" y="212257"/>
                  <a:pt x="3348440" y="279703"/>
                </a:cubicBezTo>
                <a:lnTo>
                  <a:pt x="3385274" y="319757"/>
                </a:lnTo>
                <a:lnTo>
                  <a:pt x="3422856" y="288067"/>
                </a:lnTo>
                <a:cubicBezTo>
                  <a:pt x="3489156" y="242291"/>
                  <a:pt x="3569081" y="215562"/>
                  <a:pt x="3655114" y="215562"/>
                </a:cubicBezTo>
                <a:cubicBezTo>
                  <a:pt x="3683792" y="215562"/>
                  <a:pt x="3711792" y="218532"/>
                  <a:pt x="3738834" y="224187"/>
                </a:cubicBezTo>
                <a:lnTo>
                  <a:pt x="3752633" y="228564"/>
                </a:lnTo>
                <a:lnTo>
                  <a:pt x="3761041" y="219422"/>
                </a:lnTo>
                <a:cubicBezTo>
                  <a:pt x="3836213" y="151976"/>
                  <a:pt x="3940064" y="110260"/>
                  <a:pt x="4054775" y="110260"/>
                </a:cubicBezTo>
                <a:cubicBezTo>
                  <a:pt x="4140810" y="110260"/>
                  <a:pt x="4220734" y="133725"/>
                  <a:pt x="4287034" y="173912"/>
                </a:cubicBezTo>
                <a:lnTo>
                  <a:pt x="4341837" y="214480"/>
                </a:lnTo>
                <a:lnTo>
                  <a:pt x="4370347" y="193376"/>
                </a:lnTo>
                <a:cubicBezTo>
                  <a:pt x="4436643" y="153189"/>
                  <a:pt x="4516570" y="129724"/>
                  <a:pt x="4602604" y="129724"/>
                </a:cubicBezTo>
                <a:cubicBezTo>
                  <a:pt x="4745992" y="129724"/>
                  <a:pt x="4872413" y="194905"/>
                  <a:pt x="4947064" y="294045"/>
                </a:cubicBezTo>
                <a:lnTo>
                  <a:pt x="4965679" y="324816"/>
                </a:lnTo>
                <a:lnTo>
                  <a:pt x="4988215" y="318540"/>
                </a:lnTo>
                <a:lnTo>
                  <a:pt x="5064043" y="311682"/>
                </a:lnTo>
                <a:lnTo>
                  <a:pt x="5089870" y="283596"/>
                </a:lnTo>
                <a:cubicBezTo>
                  <a:pt x="5165045" y="216150"/>
                  <a:pt x="5268897" y="174434"/>
                  <a:pt x="5383609" y="174434"/>
                </a:cubicBezTo>
                <a:cubicBezTo>
                  <a:pt x="5469643" y="174434"/>
                  <a:pt x="5549567" y="197899"/>
                  <a:pt x="5615868" y="238086"/>
                </a:cubicBezTo>
                <a:lnTo>
                  <a:pt x="5638857" y="255105"/>
                </a:lnTo>
                <a:lnTo>
                  <a:pt x="5639670" y="251290"/>
                </a:lnTo>
                <a:cubicBezTo>
                  <a:pt x="5699366" y="117521"/>
                  <a:pt x="5839120" y="23660"/>
                  <a:pt x="6002002" y="23660"/>
                </a:cubicBezTo>
                <a:cubicBezTo>
                  <a:pt x="6164885" y="23660"/>
                  <a:pt x="6304640" y="117521"/>
                  <a:pt x="6364336" y="251290"/>
                </a:cubicBezTo>
                <a:lnTo>
                  <a:pt x="6369684" y="276397"/>
                </a:lnTo>
                <a:lnTo>
                  <a:pt x="6396330" y="229869"/>
                </a:lnTo>
                <a:cubicBezTo>
                  <a:pt x="6466997" y="130729"/>
                  <a:pt x="6586671" y="65548"/>
                  <a:pt x="6722407" y="65548"/>
                </a:cubicBezTo>
                <a:cubicBezTo>
                  <a:pt x="6830996" y="65548"/>
                  <a:pt x="6929305" y="107264"/>
                  <a:pt x="7000467" y="174710"/>
                </a:cubicBezTo>
                <a:lnTo>
                  <a:pt x="7029242" y="207765"/>
                </a:lnTo>
                <a:lnTo>
                  <a:pt x="7052070" y="167904"/>
                </a:lnTo>
                <a:cubicBezTo>
                  <a:pt x="7122738" y="68764"/>
                  <a:pt x="7242412" y="3583"/>
                  <a:pt x="7378148" y="3583"/>
                </a:cubicBezTo>
                <a:cubicBezTo>
                  <a:pt x="7459590" y="3583"/>
                  <a:pt x="7535249" y="27048"/>
                  <a:pt x="7598010" y="67235"/>
                </a:cubicBezTo>
                <a:lnTo>
                  <a:pt x="7638413" y="98830"/>
                </a:lnTo>
                <a:lnTo>
                  <a:pt x="7691091" y="93797"/>
                </a:lnTo>
                <a:cubicBezTo>
                  <a:pt x="7813253" y="93797"/>
                  <a:pt x="7922405" y="146594"/>
                  <a:pt x="7994531" y="229426"/>
                </a:cubicBezTo>
                <a:lnTo>
                  <a:pt x="8041237" y="302389"/>
                </a:lnTo>
                <a:lnTo>
                  <a:pt x="8050122" y="292182"/>
                </a:lnTo>
                <a:cubicBezTo>
                  <a:pt x="8121284" y="224736"/>
                  <a:pt x="8219593" y="183020"/>
                  <a:pt x="8328182" y="183020"/>
                </a:cubicBezTo>
                <a:cubicBezTo>
                  <a:pt x="8409624" y="183020"/>
                  <a:pt x="8485283" y="206485"/>
                  <a:pt x="8548044" y="246672"/>
                </a:cubicBezTo>
                <a:lnTo>
                  <a:pt x="8598621" y="286223"/>
                </a:lnTo>
                <a:lnTo>
                  <a:pt x="8598647" y="286193"/>
                </a:lnTo>
                <a:cubicBezTo>
                  <a:pt x="8669809" y="218747"/>
                  <a:pt x="8768118" y="177031"/>
                  <a:pt x="8876707" y="177031"/>
                </a:cubicBezTo>
                <a:cubicBezTo>
                  <a:pt x="8937788" y="177031"/>
                  <a:pt x="8995617" y="190230"/>
                  <a:pt x="9047191" y="213783"/>
                </a:cubicBezTo>
                <a:lnTo>
                  <a:pt x="9055526" y="218324"/>
                </a:lnTo>
                <a:lnTo>
                  <a:pt x="9058897" y="202498"/>
                </a:lnTo>
                <a:cubicBezTo>
                  <a:pt x="9112002" y="83498"/>
                  <a:pt x="9236326" y="0"/>
                  <a:pt x="9381227" y="0"/>
                </a:cubicBez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dirty="0"/>
          </a:p>
        </p:txBody>
      </p:sp>
      <p:sp>
        <p:nvSpPr>
          <p:cNvPr id="8" name="Freeform: Shape 7">
            <a:extLst>
              <a:ext uri="{FF2B5EF4-FFF2-40B4-BE49-F238E27FC236}">
                <a16:creationId xmlns:a16="http://schemas.microsoft.com/office/drawing/2014/main" xmlns="" id="{515D09CC-EA41-4CE9-B520-4B37AF49794B}"/>
              </a:ext>
            </a:extLst>
          </p:cNvPr>
          <p:cNvSpPr/>
          <p:nvPr userDrawn="1"/>
        </p:nvSpPr>
        <p:spPr>
          <a:xfrm flipH="1">
            <a:off x="0" y="6381796"/>
            <a:ext cx="12192000" cy="488165"/>
          </a:xfrm>
          <a:custGeom>
            <a:avLst/>
            <a:gdLst>
              <a:gd name="connsiteX0" fmla="*/ 2697788 w 12192000"/>
              <a:gd name="connsiteY0" fmla="*/ 0 h 488165"/>
              <a:gd name="connsiteX1" fmla="*/ 2412743 w 12192000"/>
              <a:gd name="connsiteY1" fmla="*/ 188940 h 488165"/>
              <a:gd name="connsiteX2" fmla="*/ 2410667 w 12192000"/>
              <a:gd name="connsiteY2" fmla="*/ 199221 h 488165"/>
              <a:gd name="connsiteX3" fmla="*/ 2404214 w 12192000"/>
              <a:gd name="connsiteY3" fmla="*/ 193897 h 488165"/>
              <a:gd name="connsiteX4" fmla="*/ 2231250 w 12192000"/>
              <a:gd name="connsiteY4" fmla="*/ 141064 h 488165"/>
              <a:gd name="connsiteX5" fmla="*/ 2110835 w 12192000"/>
              <a:gd name="connsiteY5" fmla="*/ 165374 h 488165"/>
              <a:gd name="connsiteX6" fmla="*/ 2096679 w 12192000"/>
              <a:gd name="connsiteY6" fmla="*/ 173058 h 488165"/>
              <a:gd name="connsiteX7" fmla="*/ 2063894 w 12192000"/>
              <a:gd name="connsiteY7" fmla="*/ 133322 h 488165"/>
              <a:gd name="connsiteX8" fmla="*/ 1845146 w 12192000"/>
              <a:gd name="connsiteY8" fmla="*/ 42714 h 488165"/>
              <a:gd name="connsiteX9" fmla="*/ 1588623 w 12192000"/>
              <a:gd name="connsiteY9" fmla="*/ 179105 h 488165"/>
              <a:gd name="connsiteX10" fmla="*/ 1579781 w 12192000"/>
              <a:gd name="connsiteY10" fmla="*/ 195395 h 488165"/>
              <a:gd name="connsiteX11" fmla="*/ 1519900 w 12192000"/>
              <a:gd name="connsiteY11" fmla="*/ 201432 h 488165"/>
              <a:gd name="connsiteX12" fmla="*/ 1343532 w 12192000"/>
              <a:gd name="connsiteY12" fmla="*/ 307723 h 488165"/>
              <a:gd name="connsiteX13" fmla="*/ 1341283 w 12192000"/>
              <a:gd name="connsiteY13" fmla="*/ 311643 h 488165"/>
              <a:gd name="connsiteX14" fmla="*/ 1311629 w 12192000"/>
              <a:gd name="connsiteY14" fmla="*/ 295547 h 488165"/>
              <a:gd name="connsiteX15" fmla="*/ 1191214 w 12192000"/>
              <a:gd name="connsiteY15" fmla="*/ 271237 h 488165"/>
              <a:gd name="connsiteX16" fmla="*/ 1043756 w 12192000"/>
              <a:gd name="connsiteY16" fmla="*/ 308574 h 488165"/>
              <a:gd name="connsiteX17" fmla="*/ 1010986 w 12192000"/>
              <a:gd name="connsiteY17" fmla="*/ 331863 h 488165"/>
              <a:gd name="connsiteX18" fmla="*/ 966813 w 12192000"/>
              <a:gd name="connsiteY18" fmla="*/ 336316 h 488165"/>
              <a:gd name="connsiteX19" fmla="*/ 899053 w 12192000"/>
              <a:gd name="connsiteY19" fmla="*/ 357350 h 488165"/>
              <a:gd name="connsiteX20" fmla="*/ 870729 w 12192000"/>
              <a:gd name="connsiteY20" fmla="*/ 372723 h 488165"/>
              <a:gd name="connsiteX21" fmla="*/ 864057 w 12192000"/>
              <a:gd name="connsiteY21" fmla="*/ 367218 h 488165"/>
              <a:gd name="connsiteX22" fmla="*/ 691093 w 12192000"/>
              <a:gd name="connsiteY22" fmla="*/ 314385 h 488165"/>
              <a:gd name="connsiteX23" fmla="*/ 472345 w 12192000"/>
              <a:gd name="connsiteY23" fmla="*/ 404993 h 488165"/>
              <a:gd name="connsiteX24" fmla="*/ 459601 w 12192000"/>
              <a:gd name="connsiteY24" fmla="*/ 420439 h 488165"/>
              <a:gd name="connsiteX25" fmla="*/ 426235 w 12192000"/>
              <a:gd name="connsiteY25" fmla="*/ 402329 h 488165"/>
              <a:gd name="connsiteX26" fmla="*/ 274451 w 12192000"/>
              <a:gd name="connsiteY26" fmla="*/ 371685 h 488165"/>
              <a:gd name="connsiteX27" fmla="*/ 56429 w 12192000"/>
              <a:gd name="connsiteY27" fmla="*/ 438282 h 488165"/>
              <a:gd name="connsiteX28" fmla="*/ 0 w 12192000"/>
              <a:gd name="connsiteY28" fmla="*/ 484839 h 488165"/>
              <a:gd name="connsiteX29" fmla="*/ 0 w 12192000"/>
              <a:gd name="connsiteY29" fmla="*/ 488165 h 488165"/>
              <a:gd name="connsiteX30" fmla="*/ 12192000 w 12192000"/>
              <a:gd name="connsiteY30" fmla="*/ 488165 h 488165"/>
              <a:gd name="connsiteX31" fmla="*/ 12192000 w 12192000"/>
              <a:gd name="connsiteY31" fmla="*/ 417342 h 488165"/>
              <a:gd name="connsiteX32" fmla="*/ 12183125 w 12192000"/>
              <a:gd name="connsiteY32" fmla="*/ 411358 h 488165"/>
              <a:gd name="connsiteX33" fmla="*/ 12103862 w 12192000"/>
              <a:gd name="connsiteY33" fmla="*/ 395355 h 488165"/>
              <a:gd name="connsiteX34" fmla="*/ 12062823 w 12192000"/>
              <a:gd name="connsiteY34" fmla="*/ 399492 h 488165"/>
              <a:gd name="connsiteX35" fmla="*/ 12032697 w 12192000"/>
              <a:gd name="connsiteY35" fmla="*/ 408844 h 488165"/>
              <a:gd name="connsiteX36" fmla="*/ 12031247 w 12192000"/>
              <a:gd name="connsiteY36" fmla="*/ 401661 h 488165"/>
              <a:gd name="connsiteX37" fmla="*/ 11804447 w 12192000"/>
              <a:gd name="connsiteY37" fmla="*/ 251328 h 488165"/>
              <a:gd name="connsiteX38" fmla="*/ 11666826 w 12192000"/>
              <a:gd name="connsiteY38" fmla="*/ 293365 h 488165"/>
              <a:gd name="connsiteX39" fmla="*/ 11633620 w 12192000"/>
              <a:gd name="connsiteY39" fmla="*/ 320763 h 488165"/>
              <a:gd name="connsiteX40" fmla="*/ 11628501 w 12192000"/>
              <a:gd name="connsiteY40" fmla="*/ 316540 h 488165"/>
              <a:gd name="connsiteX41" fmla="*/ 11439637 w 12192000"/>
              <a:gd name="connsiteY41" fmla="*/ 258850 h 488165"/>
              <a:gd name="connsiteX42" fmla="*/ 11159532 w 12192000"/>
              <a:gd name="connsiteY42" fmla="*/ 407780 h 488165"/>
              <a:gd name="connsiteX43" fmla="*/ 11133249 w 12192000"/>
              <a:gd name="connsiteY43" fmla="*/ 456201 h 488165"/>
              <a:gd name="connsiteX44" fmla="*/ 11130393 w 12192000"/>
              <a:gd name="connsiteY44" fmla="*/ 457575 h 488165"/>
              <a:gd name="connsiteX45" fmla="*/ 11121802 w 12192000"/>
              <a:gd name="connsiteY45" fmla="*/ 464662 h 488165"/>
              <a:gd name="connsiteX46" fmla="*/ 11105739 w 12192000"/>
              <a:gd name="connsiteY46" fmla="*/ 385098 h 488165"/>
              <a:gd name="connsiteX47" fmla="*/ 10878939 w 12192000"/>
              <a:gd name="connsiteY47" fmla="*/ 234765 h 488165"/>
              <a:gd name="connsiteX48" fmla="*/ 10652139 w 12192000"/>
              <a:gd name="connsiteY48" fmla="*/ 385098 h 488165"/>
              <a:gd name="connsiteX49" fmla="*/ 10640286 w 12192000"/>
              <a:gd name="connsiteY49" fmla="*/ 443809 h 488165"/>
              <a:gd name="connsiteX50" fmla="*/ 10632922 w 12192000"/>
              <a:gd name="connsiteY50" fmla="*/ 439812 h 488165"/>
              <a:gd name="connsiteX51" fmla="*/ 10586719 w 12192000"/>
              <a:gd name="connsiteY51" fmla="*/ 425470 h 488165"/>
              <a:gd name="connsiteX52" fmla="*/ 10578669 w 12192000"/>
              <a:gd name="connsiteY52" fmla="*/ 424659 h 488165"/>
              <a:gd name="connsiteX53" fmla="*/ 10540357 w 12192000"/>
              <a:gd name="connsiteY53" fmla="*/ 367834 h 488165"/>
              <a:gd name="connsiteX54" fmla="*/ 10366307 w 12192000"/>
              <a:gd name="connsiteY54" fmla="*/ 295740 h 488165"/>
              <a:gd name="connsiteX55" fmla="*/ 10270498 w 12192000"/>
              <a:gd name="connsiteY55" fmla="*/ 315083 h 488165"/>
              <a:gd name="connsiteX56" fmla="*/ 10267631 w 12192000"/>
              <a:gd name="connsiteY56" fmla="*/ 316639 h 488165"/>
              <a:gd name="connsiteX57" fmla="*/ 10264594 w 12192000"/>
              <a:gd name="connsiteY57" fmla="*/ 301594 h 488165"/>
              <a:gd name="connsiteX58" fmla="*/ 10037792 w 12192000"/>
              <a:gd name="connsiteY58" fmla="*/ 151262 h 488165"/>
              <a:gd name="connsiteX59" fmla="*/ 9941983 w 12192000"/>
              <a:gd name="connsiteY59" fmla="*/ 170605 h 488165"/>
              <a:gd name="connsiteX60" fmla="*/ 9932834 w 12192000"/>
              <a:gd name="connsiteY60" fmla="*/ 175570 h 488165"/>
              <a:gd name="connsiteX61" fmla="*/ 9891633 w 12192000"/>
              <a:gd name="connsiteY61" fmla="*/ 171417 h 488165"/>
              <a:gd name="connsiteX62" fmla="*/ 9578239 w 12192000"/>
              <a:gd name="connsiteY62" fmla="*/ 379147 h 488165"/>
              <a:gd name="connsiteX63" fmla="*/ 9571593 w 12192000"/>
              <a:gd name="connsiteY63" fmla="*/ 412069 h 488165"/>
              <a:gd name="connsiteX64" fmla="*/ 9537676 w 12192000"/>
              <a:gd name="connsiteY64" fmla="*/ 393659 h 488165"/>
              <a:gd name="connsiteX65" fmla="*/ 9438057 w 12192000"/>
              <a:gd name="connsiteY65" fmla="*/ 373547 h 488165"/>
              <a:gd name="connsiteX66" fmla="*/ 9386478 w 12192000"/>
              <a:gd name="connsiteY66" fmla="*/ 378747 h 488165"/>
              <a:gd name="connsiteX67" fmla="*/ 9384764 w 12192000"/>
              <a:gd name="connsiteY67" fmla="*/ 379279 h 488165"/>
              <a:gd name="connsiteX68" fmla="*/ 9356370 w 12192000"/>
              <a:gd name="connsiteY68" fmla="*/ 326966 h 488165"/>
              <a:gd name="connsiteX69" fmla="*/ 9099846 w 12192000"/>
              <a:gd name="connsiteY69" fmla="*/ 190574 h 488165"/>
              <a:gd name="connsiteX70" fmla="*/ 8843324 w 12192000"/>
              <a:gd name="connsiteY70" fmla="*/ 326966 h 488165"/>
              <a:gd name="connsiteX71" fmla="*/ 8837922 w 12192000"/>
              <a:gd name="connsiteY71" fmla="*/ 336919 h 488165"/>
              <a:gd name="connsiteX72" fmla="*/ 8777269 w 12192000"/>
              <a:gd name="connsiteY72" fmla="*/ 286876 h 488165"/>
              <a:gd name="connsiteX73" fmla="*/ 8539902 w 12192000"/>
              <a:gd name="connsiteY73" fmla="*/ 214371 h 488165"/>
              <a:gd name="connsiteX74" fmla="*/ 8302533 w 12192000"/>
              <a:gd name="connsiteY74" fmla="*/ 286876 h 488165"/>
              <a:gd name="connsiteX75" fmla="*/ 8264230 w 12192000"/>
              <a:gd name="connsiteY75" fmla="*/ 318480 h 488165"/>
              <a:gd name="connsiteX76" fmla="*/ 8252614 w 12192000"/>
              <a:gd name="connsiteY76" fmla="*/ 324064 h 488165"/>
              <a:gd name="connsiteX77" fmla="*/ 8234834 w 12192000"/>
              <a:gd name="connsiteY77" fmla="*/ 338734 h 488165"/>
              <a:gd name="connsiteX78" fmla="*/ 8208461 w 12192000"/>
              <a:gd name="connsiteY78" fmla="*/ 290142 h 488165"/>
              <a:gd name="connsiteX79" fmla="*/ 7951941 w 12192000"/>
              <a:gd name="connsiteY79" fmla="*/ 153751 h 488165"/>
              <a:gd name="connsiteX80" fmla="*/ 7713227 w 12192000"/>
              <a:gd name="connsiteY80" fmla="*/ 266327 h 488165"/>
              <a:gd name="connsiteX81" fmla="*/ 7675799 w 12192000"/>
              <a:gd name="connsiteY81" fmla="*/ 328018 h 488165"/>
              <a:gd name="connsiteX82" fmla="*/ 7649999 w 12192000"/>
              <a:gd name="connsiteY82" fmla="*/ 314014 h 488165"/>
              <a:gd name="connsiteX83" fmla="*/ 7641007 w 12192000"/>
              <a:gd name="connsiteY83" fmla="*/ 269483 h 488165"/>
              <a:gd name="connsiteX84" fmla="*/ 7355962 w 12192000"/>
              <a:gd name="connsiteY84" fmla="*/ 80543 h 488165"/>
              <a:gd name="connsiteX85" fmla="*/ 7137215 w 12192000"/>
              <a:gd name="connsiteY85" fmla="*/ 171151 h 488165"/>
              <a:gd name="connsiteX86" fmla="*/ 7117143 w 12192000"/>
              <a:gd name="connsiteY86" fmla="*/ 195477 h 488165"/>
              <a:gd name="connsiteX87" fmla="*/ 7088841 w 12192000"/>
              <a:gd name="connsiteY87" fmla="*/ 161174 h 488165"/>
              <a:gd name="connsiteX88" fmla="*/ 6870093 w 12192000"/>
              <a:gd name="connsiteY88" fmla="*/ 70566 h 488165"/>
              <a:gd name="connsiteX89" fmla="*/ 6697129 w 12192000"/>
              <a:gd name="connsiteY89" fmla="*/ 123399 h 488165"/>
              <a:gd name="connsiteX90" fmla="*/ 6684995 w 12192000"/>
              <a:gd name="connsiteY90" fmla="*/ 133411 h 488165"/>
              <a:gd name="connsiteX91" fmla="*/ 6644023 w 12192000"/>
              <a:gd name="connsiteY91" fmla="*/ 120692 h 488165"/>
              <a:gd name="connsiteX92" fmla="*/ 6557873 w 12192000"/>
              <a:gd name="connsiteY92" fmla="*/ 112008 h 488165"/>
              <a:gd name="connsiteX93" fmla="*/ 6354116 w 12192000"/>
              <a:gd name="connsiteY93" fmla="*/ 163601 h 488165"/>
              <a:gd name="connsiteX94" fmla="*/ 6273160 w 12192000"/>
              <a:gd name="connsiteY94" fmla="*/ 221132 h 488165"/>
              <a:gd name="connsiteX95" fmla="*/ 6272783 w 12192000"/>
              <a:gd name="connsiteY95" fmla="*/ 221015 h 488165"/>
              <a:gd name="connsiteX96" fmla="*/ 6210437 w 12192000"/>
              <a:gd name="connsiteY96" fmla="*/ 214730 h 488165"/>
              <a:gd name="connsiteX97" fmla="*/ 6162864 w 12192000"/>
              <a:gd name="connsiteY97" fmla="*/ 219525 h 488165"/>
              <a:gd name="connsiteX98" fmla="*/ 6161180 w 12192000"/>
              <a:gd name="connsiteY98" fmla="*/ 211185 h 488165"/>
              <a:gd name="connsiteX99" fmla="*/ 5876135 w 12192000"/>
              <a:gd name="connsiteY99" fmla="*/ 22245 h 488165"/>
              <a:gd name="connsiteX100" fmla="*/ 5591090 w 12192000"/>
              <a:gd name="connsiteY100" fmla="*/ 211185 h 488165"/>
              <a:gd name="connsiteX101" fmla="*/ 5577004 w 12192000"/>
              <a:gd name="connsiteY101" fmla="*/ 280957 h 488165"/>
              <a:gd name="connsiteX102" fmla="*/ 5576535 w 12192000"/>
              <a:gd name="connsiteY102" fmla="*/ 280094 h 488165"/>
              <a:gd name="connsiteX103" fmla="*/ 5320012 w 12192000"/>
              <a:gd name="connsiteY103" fmla="*/ 143703 h 488165"/>
              <a:gd name="connsiteX104" fmla="*/ 5199597 w 12192000"/>
              <a:gd name="connsiteY104" fmla="*/ 168013 h 488165"/>
              <a:gd name="connsiteX105" fmla="*/ 5171310 w 12192000"/>
              <a:gd name="connsiteY105" fmla="*/ 183367 h 488165"/>
              <a:gd name="connsiteX106" fmla="*/ 5170430 w 12192000"/>
              <a:gd name="connsiteY106" fmla="*/ 181745 h 488165"/>
              <a:gd name="connsiteX107" fmla="*/ 4913907 w 12192000"/>
              <a:gd name="connsiteY107" fmla="*/ 45354 h 488165"/>
              <a:gd name="connsiteX108" fmla="*/ 4675193 w 12192000"/>
              <a:gd name="connsiteY108" fmla="*/ 157930 h 488165"/>
              <a:gd name="connsiteX109" fmla="*/ 4646008 w 12192000"/>
              <a:gd name="connsiteY109" fmla="*/ 206033 h 488165"/>
              <a:gd name="connsiteX110" fmla="*/ 4619097 w 12192000"/>
              <a:gd name="connsiteY110" fmla="*/ 173417 h 488165"/>
              <a:gd name="connsiteX111" fmla="*/ 4400349 w 12192000"/>
              <a:gd name="connsiteY111" fmla="*/ 82809 h 488165"/>
              <a:gd name="connsiteX112" fmla="*/ 4143826 w 12192000"/>
              <a:gd name="connsiteY112" fmla="*/ 219200 h 488165"/>
              <a:gd name="connsiteX113" fmla="*/ 4136836 w 12192000"/>
              <a:gd name="connsiteY113" fmla="*/ 232080 h 488165"/>
              <a:gd name="connsiteX114" fmla="*/ 4117121 w 12192000"/>
              <a:gd name="connsiteY114" fmla="*/ 221379 h 488165"/>
              <a:gd name="connsiteX115" fmla="*/ 3976611 w 12192000"/>
              <a:gd name="connsiteY115" fmla="*/ 193012 h 488165"/>
              <a:gd name="connsiteX116" fmla="*/ 3721359 w 12192000"/>
              <a:gd name="connsiteY116" fmla="*/ 298740 h 488165"/>
              <a:gd name="connsiteX117" fmla="*/ 3705197 w 12192000"/>
              <a:gd name="connsiteY117" fmla="*/ 318329 h 488165"/>
              <a:gd name="connsiteX118" fmla="*/ 3683571 w 12192000"/>
              <a:gd name="connsiteY118" fmla="*/ 292119 h 488165"/>
              <a:gd name="connsiteX119" fmla="*/ 3425576 w 12192000"/>
              <a:gd name="connsiteY119" fmla="*/ 185254 h 488165"/>
              <a:gd name="connsiteX120" fmla="*/ 3167581 w 12192000"/>
              <a:gd name="connsiteY120" fmla="*/ 292119 h 488165"/>
              <a:gd name="connsiteX121" fmla="*/ 3135507 w 12192000"/>
              <a:gd name="connsiteY121" fmla="*/ 330993 h 488165"/>
              <a:gd name="connsiteX122" fmla="*/ 3106582 w 12192000"/>
              <a:gd name="connsiteY122" fmla="*/ 322014 h 488165"/>
              <a:gd name="connsiteX123" fmla="*/ 3044236 w 12192000"/>
              <a:gd name="connsiteY123" fmla="*/ 315729 h 488165"/>
              <a:gd name="connsiteX124" fmla="*/ 3005060 w 12192000"/>
              <a:gd name="connsiteY124" fmla="*/ 319679 h 488165"/>
              <a:gd name="connsiteX125" fmla="*/ 3007144 w 12192000"/>
              <a:gd name="connsiteY125" fmla="*/ 309355 h 488165"/>
              <a:gd name="connsiteX126" fmla="*/ 2697788 w 12192000"/>
              <a:gd name="connsiteY126" fmla="*/ 0 h 488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12192000" h="488165">
                <a:moveTo>
                  <a:pt x="2697788" y="0"/>
                </a:moveTo>
                <a:cubicBezTo>
                  <a:pt x="2569648" y="0"/>
                  <a:pt x="2459705" y="77908"/>
                  <a:pt x="2412743" y="188940"/>
                </a:cubicBezTo>
                <a:lnTo>
                  <a:pt x="2410667" y="199221"/>
                </a:lnTo>
                <a:lnTo>
                  <a:pt x="2404214" y="193897"/>
                </a:lnTo>
                <a:cubicBezTo>
                  <a:pt x="2354841" y="160541"/>
                  <a:pt x="2295320" y="141064"/>
                  <a:pt x="2231250" y="141064"/>
                </a:cubicBezTo>
                <a:cubicBezTo>
                  <a:pt x="2188537" y="141064"/>
                  <a:pt x="2147845" y="149720"/>
                  <a:pt x="2110835" y="165374"/>
                </a:cubicBezTo>
                <a:lnTo>
                  <a:pt x="2096679" y="173058"/>
                </a:lnTo>
                <a:lnTo>
                  <a:pt x="2063894" y="133322"/>
                </a:lnTo>
                <a:cubicBezTo>
                  <a:pt x="2007912" y="77340"/>
                  <a:pt x="1930572" y="42714"/>
                  <a:pt x="1845146" y="42714"/>
                </a:cubicBezTo>
                <a:cubicBezTo>
                  <a:pt x="1738363" y="42714"/>
                  <a:pt x="1644216" y="96816"/>
                  <a:pt x="1588623" y="179105"/>
                </a:cubicBezTo>
                <a:lnTo>
                  <a:pt x="1579781" y="195395"/>
                </a:lnTo>
                <a:lnTo>
                  <a:pt x="1519900" y="201432"/>
                </a:lnTo>
                <a:cubicBezTo>
                  <a:pt x="1449416" y="215855"/>
                  <a:pt x="1387663" y="254248"/>
                  <a:pt x="1343532" y="307723"/>
                </a:cubicBezTo>
                <a:lnTo>
                  <a:pt x="1341283" y="311643"/>
                </a:lnTo>
                <a:lnTo>
                  <a:pt x="1311629" y="295547"/>
                </a:lnTo>
                <a:cubicBezTo>
                  <a:pt x="1274619" y="279893"/>
                  <a:pt x="1233927" y="271237"/>
                  <a:pt x="1191214" y="271237"/>
                </a:cubicBezTo>
                <a:cubicBezTo>
                  <a:pt x="1137822" y="271237"/>
                  <a:pt x="1087590" y="284762"/>
                  <a:pt x="1043756" y="308574"/>
                </a:cubicBezTo>
                <a:lnTo>
                  <a:pt x="1010986" y="331863"/>
                </a:lnTo>
                <a:lnTo>
                  <a:pt x="966813" y="336316"/>
                </a:lnTo>
                <a:cubicBezTo>
                  <a:pt x="943314" y="341125"/>
                  <a:pt x="920647" y="348217"/>
                  <a:pt x="899053" y="357350"/>
                </a:cubicBezTo>
                <a:lnTo>
                  <a:pt x="870729" y="372723"/>
                </a:lnTo>
                <a:lnTo>
                  <a:pt x="864057" y="367218"/>
                </a:lnTo>
                <a:cubicBezTo>
                  <a:pt x="814683" y="333862"/>
                  <a:pt x="755162" y="314385"/>
                  <a:pt x="691093" y="314385"/>
                </a:cubicBezTo>
                <a:cubicBezTo>
                  <a:pt x="605667" y="314385"/>
                  <a:pt x="528328" y="349011"/>
                  <a:pt x="472345" y="404993"/>
                </a:cubicBezTo>
                <a:lnTo>
                  <a:pt x="459601" y="420439"/>
                </a:lnTo>
                <a:lnTo>
                  <a:pt x="426235" y="402329"/>
                </a:lnTo>
                <a:cubicBezTo>
                  <a:pt x="379583" y="382597"/>
                  <a:pt x="328291" y="371685"/>
                  <a:pt x="274451" y="371685"/>
                </a:cubicBezTo>
                <a:cubicBezTo>
                  <a:pt x="193690" y="371685"/>
                  <a:pt x="118664" y="396236"/>
                  <a:pt x="56429" y="438282"/>
                </a:cubicBezTo>
                <a:lnTo>
                  <a:pt x="0" y="484839"/>
                </a:lnTo>
                <a:lnTo>
                  <a:pt x="0" y="488165"/>
                </a:lnTo>
                <a:lnTo>
                  <a:pt x="12192000" y="488165"/>
                </a:lnTo>
                <a:lnTo>
                  <a:pt x="12192000" y="417342"/>
                </a:lnTo>
                <a:lnTo>
                  <a:pt x="12183125" y="411358"/>
                </a:lnTo>
                <a:cubicBezTo>
                  <a:pt x="12158762" y="401054"/>
                  <a:pt x="12131977" y="395355"/>
                  <a:pt x="12103862" y="395355"/>
                </a:cubicBezTo>
                <a:cubicBezTo>
                  <a:pt x="12089804" y="395355"/>
                  <a:pt x="12076079" y="396780"/>
                  <a:pt x="12062823" y="399492"/>
                </a:cubicBezTo>
                <a:lnTo>
                  <a:pt x="12032697" y="408844"/>
                </a:lnTo>
                <a:lnTo>
                  <a:pt x="12031247" y="401661"/>
                </a:lnTo>
                <a:cubicBezTo>
                  <a:pt x="11993880" y="313316"/>
                  <a:pt x="11906403" y="251328"/>
                  <a:pt x="11804447" y="251328"/>
                </a:cubicBezTo>
                <a:cubicBezTo>
                  <a:pt x="11753469" y="251328"/>
                  <a:pt x="11706111" y="266825"/>
                  <a:pt x="11666826" y="293365"/>
                </a:cubicBezTo>
                <a:lnTo>
                  <a:pt x="11633620" y="320763"/>
                </a:lnTo>
                <a:lnTo>
                  <a:pt x="11628501" y="316540"/>
                </a:lnTo>
                <a:cubicBezTo>
                  <a:pt x="11574588" y="280117"/>
                  <a:pt x="11509596" y="258850"/>
                  <a:pt x="11439637" y="258850"/>
                </a:cubicBezTo>
                <a:cubicBezTo>
                  <a:pt x="11323037" y="258850"/>
                  <a:pt x="11220236" y="317926"/>
                  <a:pt x="11159532" y="407780"/>
                </a:cubicBezTo>
                <a:lnTo>
                  <a:pt x="11133249" y="456201"/>
                </a:lnTo>
                <a:lnTo>
                  <a:pt x="11130393" y="457575"/>
                </a:lnTo>
                <a:lnTo>
                  <a:pt x="11121802" y="464662"/>
                </a:lnTo>
                <a:lnTo>
                  <a:pt x="11105739" y="385098"/>
                </a:lnTo>
                <a:cubicBezTo>
                  <a:pt x="11068372" y="296753"/>
                  <a:pt x="10980895" y="234765"/>
                  <a:pt x="10878939" y="234765"/>
                </a:cubicBezTo>
                <a:cubicBezTo>
                  <a:pt x="10776983" y="234765"/>
                  <a:pt x="10689506" y="296753"/>
                  <a:pt x="10652139" y="385098"/>
                </a:cubicBezTo>
                <a:lnTo>
                  <a:pt x="10640286" y="443809"/>
                </a:lnTo>
                <a:lnTo>
                  <a:pt x="10632922" y="439812"/>
                </a:lnTo>
                <a:cubicBezTo>
                  <a:pt x="10618198" y="433585"/>
                  <a:pt x="10602742" y="428749"/>
                  <a:pt x="10586719" y="425470"/>
                </a:cubicBezTo>
                <a:lnTo>
                  <a:pt x="10578669" y="424659"/>
                </a:lnTo>
                <a:lnTo>
                  <a:pt x="10540357" y="367834"/>
                </a:lnTo>
                <a:cubicBezTo>
                  <a:pt x="10495814" y="323291"/>
                  <a:pt x="10434278" y="295740"/>
                  <a:pt x="10366307" y="295740"/>
                </a:cubicBezTo>
                <a:cubicBezTo>
                  <a:pt x="10332323" y="295740"/>
                  <a:pt x="10299946" y="302627"/>
                  <a:pt x="10270498" y="315083"/>
                </a:cubicBezTo>
                <a:lnTo>
                  <a:pt x="10267631" y="316639"/>
                </a:lnTo>
                <a:lnTo>
                  <a:pt x="10264594" y="301594"/>
                </a:lnTo>
                <a:cubicBezTo>
                  <a:pt x="10227227" y="213250"/>
                  <a:pt x="10139749" y="151262"/>
                  <a:pt x="10037792" y="151262"/>
                </a:cubicBezTo>
                <a:cubicBezTo>
                  <a:pt x="10003807" y="151262"/>
                  <a:pt x="9971430" y="158149"/>
                  <a:pt x="9941983" y="170605"/>
                </a:cubicBezTo>
                <a:lnTo>
                  <a:pt x="9932834" y="175570"/>
                </a:lnTo>
                <a:lnTo>
                  <a:pt x="9891633" y="171417"/>
                </a:lnTo>
                <a:cubicBezTo>
                  <a:pt x="9750750" y="171417"/>
                  <a:pt x="9629872" y="257073"/>
                  <a:pt x="9578239" y="379147"/>
                </a:cubicBezTo>
                <a:lnTo>
                  <a:pt x="9571593" y="412069"/>
                </a:lnTo>
                <a:lnTo>
                  <a:pt x="9537676" y="393659"/>
                </a:lnTo>
                <a:cubicBezTo>
                  <a:pt x="9507058" y="380709"/>
                  <a:pt x="9473393" y="373547"/>
                  <a:pt x="9438057" y="373547"/>
                </a:cubicBezTo>
                <a:cubicBezTo>
                  <a:pt x="9420388" y="373547"/>
                  <a:pt x="9403139" y="375338"/>
                  <a:pt x="9386478" y="378747"/>
                </a:cubicBezTo>
                <a:lnTo>
                  <a:pt x="9384764" y="379279"/>
                </a:lnTo>
                <a:lnTo>
                  <a:pt x="9356370" y="326966"/>
                </a:lnTo>
                <a:cubicBezTo>
                  <a:pt x="9300776" y="244677"/>
                  <a:pt x="9206629" y="190574"/>
                  <a:pt x="9099846" y="190574"/>
                </a:cubicBezTo>
                <a:cubicBezTo>
                  <a:pt x="8993063" y="190574"/>
                  <a:pt x="8898917" y="244677"/>
                  <a:pt x="8843324" y="326966"/>
                </a:cubicBezTo>
                <a:lnTo>
                  <a:pt x="8837922" y="336919"/>
                </a:lnTo>
                <a:lnTo>
                  <a:pt x="8777269" y="286876"/>
                </a:lnTo>
                <a:cubicBezTo>
                  <a:pt x="8709511" y="241100"/>
                  <a:pt x="8627828" y="214371"/>
                  <a:pt x="8539902" y="214371"/>
                </a:cubicBezTo>
                <a:cubicBezTo>
                  <a:pt x="8451975" y="214371"/>
                  <a:pt x="8370292" y="241100"/>
                  <a:pt x="8302533" y="286876"/>
                </a:cubicBezTo>
                <a:lnTo>
                  <a:pt x="8264230" y="318480"/>
                </a:lnTo>
                <a:lnTo>
                  <a:pt x="8252614" y="324064"/>
                </a:lnTo>
                <a:lnTo>
                  <a:pt x="8234834" y="338734"/>
                </a:lnTo>
                <a:lnTo>
                  <a:pt x="8208461" y="290142"/>
                </a:lnTo>
                <a:cubicBezTo>
                  <a:pt x="8152866" y="207854"/>
                  <a:pt x="8058721" y="153751"/>
                  <a:pt x="7951941" y="153751"/>
                </a:cubicBezTo>
                <a:cubicBezTo>
                  <a:pt x="7855835" y="153751"/>
                  <a:pt x="7769968" y="197574"/>
                  <a:pt x="7713227" y="266327"/>
                </a:cubicBezTo>
                <a:lnTo>
                  <a:pt x="7675799" y="328018"/>
                </a:lnTo>
                <a:lnTo>
                  <a:pt x="7649999" y="314014"/>
                </a:lnTo>
                <a:lnTo>
                  <a:pt x="7641007" y="269483"/>
                </a:lnTo>
                <a:cubicBezTo>
                  <a:pt x="7594044" y="158451"/>
                  <a:pt x="7484103" y="80543"/>
                  <a:pt x="7355962" y="80543"/>
                </a:cubicBezTo>
                <a:cubicBezTo>
                  <a:pt x="7270537" y="80543"/>
                  <a:pt x="7193198" y="115169"/>
                  <a:pt x="7137215" y="171151"/>
                </a:cubicBezTo>
                <a:lnTo>
                  <a:pt x="7117143" y="195477"/>
                </a:lnTo>
                <a:lnTo>
                  <a:pt x="7088841" y="161174"/>
                </a:lnTo>
                <a:cubicBezTo>
                  <a:pt x="7032857" y="105192"/>
                  <a:pt x="6955521" y="70566"/>
                  <a:pt x="6870093" y="70566"/>
                </a:cubicBezTo>
                <a:cubicBezTo>
                  <a:pt x="6806023" y="70566"/>
                  <a:pt x="6746503" y="90043"/>
                  <a:pt x="6697129" y="123399"/>
                </a:cubicBezTo>
                <a:lnTo>
                  <a:pt x="6684995" y="133411"/>
                </a:lnTo>
                <a:lnTo>
                  <a:pt x="6644023" y="120692"/>
                </a:lnTo>
                <a:cubicBezTo>
                  <a:pt x="6616195" y="114998"/>
                  <a:pt x="6587383" y="112008"/>
                  <a:pt x="6557873" y="112008"/>
                </a:cubicBezTo>
                <a:cubicBezTo>
                  <a:pt x="6484097" y="112008"/>
                  <a:pt x="6414685" y="130698"/>
                  <a:pt x="6354116" y="163601"/>
                </a:cubicBezTo>
                <a:lnTo>
                  <a:pt x="6273160" y="221132"/>
                </a:lnTo>
                <a:lnTo>
                  <a:pt x="6272783" y="221015"/>
                </a:lnTo>
                <a:cubicBezTo>
                  <a:pt x="6252645" y="216894"/>
                  <a:pt x="6231794" y="214730"/>
                  <a:pt x="6210437" y="214730"/>
                </a:cubicBezTo>
                <a:lnTo>
                  <a:pt x="6162864" y="219525"/>
                </a:lnTo>
                <a:lnTo>
                  <a:pt x="6161180" y="211185"/>
                </a:lnTo>
                <a:cubicBezTo>
                  <a:pt x="6114217" y="100153"/>
                  <a:pt x="6004275" y="22245"/>
                  <a:pt x="5876135" y="22245"/>
                </a:cubicBezTo>
                <a:cubicBezTo>
                  <a:pt x="5747995" y="22245"/>
                  <a:pt x="5638053" y="100153"/>
                  <a:pt x="5591090" y="211185"/>
                </a:cubicBezTo>
                <a:lnTo>
                  <a:pt x="5577004" y="280957"/>
                </a:lnTo>
                <a:lnTo>
                  <a:pt x="5576535" y="280094"/>
                </a:lnTo>
                <a:cubicBezTo>
                  <a:pt x="5520942" y="197805"/>
                  <a:pt x="5426795" y="143703"/>
                  <a:pt x="5320012" y="143703"/>
                </a:cubicBezTo>
                <a:cubicBezTo>
                  <a:pt x="5277299" y="143703"/>
                  <a:pt x="5236608" y="152359"/>
                  <a:pt x="5199597" y="168013"/>
                </a:cubicBezTo>
                <a:lnTo>
                  <a:pt x="5171310" y="183367"/>
                </a:lnTo>
                <a:lnTo>
                  <a:pt x="5170430" y="181745"/>
                </a:lnTo>
                <a:cubicBezTo>
                  <a:pt x="5114837" y="99456"/>
                  <a:pt x="5020690" y="45354"/>
                  <a:pt x="4913907" y="45354"/>
                </a:cubicBezTo>
                <a:cubicBezTo>
                  <a:pt x="4817802" y="45354"/>
                  <a:pt x="4731933" y="89177"/>
                  <a:pt x="4675193" y="157930"/>
                </a:cubicBezTo>
                <a:lnTo>
                  <a:pt x="4646008" y="206033"/>
                </a:lnTo>
                <a:lnTo>
                  <a:pt x="4619097" y="173417"/>
                </a:lnTo>
                <a:cubicBezTo>
                  <a:pt x="4563115" y="117435"/>
                  <a:pt x="4485776" y="82809"/>
                  <a:pt x="4400349" y="82809"/>
                </a:cubicBezTo>
                <a:cubicBezTo>
                  <a:pt x="4293566" y="82809"/>
                  <a:pt x="4199420" y="136912"/>
                  <a:pt x="4143826" y="219200"/>
                </a:cubicBezTo>
                <a:lnTo>
                  <a:pt x="4136836" y="232080"/>
                </a:lnTo>
                <a:lnTo>
                  <a:pt x="4117121" y="221379"/>
                </a:lnTo>
                <a:cubicBezTo>
                  <a:pt x="4073934" y="203113"/>
                  <a:pt x="4026452" y="193012"/>
                  <a:pt x="3976611" y="193012"/>
                </a:cubicBezTo>
                <a:cubicBezTo>
                  <a:pt x="3876929" y="193012"/>
                  <a:pt x="3786684" y="233416"/>
                  <a:pt x="3721359" y="298740"/>
                </a:cubicBezTo>
                <a:lnTo>
                  <a:pt x="3705197" y="318329"/>
                </a:lnTo>
                <a:lnTo>
                  <a:pt x="3683571" y="292119"/>
                </a:lnTo>
                <a:cubicBezTo>
                  <a:pt x="3617545" y="226092"/>
                  <a:pt x="3526330" y="185254"/>
                  <a:pt x="3425576" y="185254"/>
                </a:cubicBezTo>
                <a:cubicBezTo>
                  <a:pt x="3324823" y="185254"/>
                  <a:pt x="3233608" y="226092"/>
                  <a:pt x="3167581" y="292119"/>
                </a:cubicBezTo>
                <a:lnTo>
                  <a:pt x="3135507" y="330993"/>
                </a:lnTo>
                <a:lnTo>
                  <a:pt x="3106582" y="322014"/>
                </a:lnTo>
                <a:cubicBezTo>
                  <a:pt x="3086444" y="317893"/>
                  <a:pt x="3065593" y="315729"/>
                  <a:pt x="3044236" y="315729"/>
                </a:cubicBezTo>
                <a:lnTo>
                  <a:pt x="3005060" y="319679"/>
                </a:lnTo>
                <a:lnTo>
                  <a:pt x="3007144" y="309355"/>
                </a:lnTo>
                <a:cubicBezTo>
                  <a:pt x="3007144" y="138503"/>
                  <a:pt x="2868641" y="0"/>
                  <a:pt x="26977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a:p>
        </p:txBody>
      </p:sp>
    </p:spTree>
    <p:extLst>
      <p:ext uri="{BB962C8B-B14F-4D97-AF65-F5344CB8AC3E}">
        <p14:creationId xmlns:p14="http://schemas.microsoft.com/office/powerpoint/2010/main" val="3469214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6597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Break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50332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Contents slide layout">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xmlns="" id="{DCA10AF6-AE9F-480B-B8DE-0048AEEC8A32}"/>
              </a:ext>
            </a:extLst>
          </p:cNvPr>
          <p:cNvSpPr/>
          <p:nvPr userDrawn="1"/>
        </p:nvSpPr>
        <p:spPr>
          <a:xfrm>
            <a:off x="4765528" y="0"/>
            <a:ext cx="6337415" cy="6856506"/>
          </a:xfrm>
          <a:custGeom>
            <a:avLst/>
            <a:gdLst>
              <a:gd name="connsiteX0" fmla="*/ 2415079 w 6337415"/>
              <a:gd name="connsiteY0" fmla="*/ 0 h 6856506"/>
              <a:gd name="connsiteX1" fmla="*/ 5187972 w 6337415"/>
              <a:gd name="connsiteY1" fmla="*/ 0 h 6856506"/>
              <a:gd name="connsiteX2" fmla="*/ 6072084 w 6337415"/>
              <a:gd name="connsiteY2" fmla="*/ 513156 h 6856506"/>
              <a:gd name="connsiteX3" fmla="*/ 6337415 w 6337415"/>
              <a:gd name="connsiteY3" fmla="*/ 972315 h 6856506"/>
              <a:gd name="connsiteX4" fmla="*/ 6337415 w 6337415"/>
              <a:gd name="connsiteY4" fmla="*/ 5884192 h 6856506"/>
              <a:gd name="connsiteX5" fmla="*/ 6072084 w 6337415"/>
              <a:gd name="connsiteY5" fmla="*/ 6343350 h 6856506"/>
              <a:gd name="connsiteX6" fmla="*/ 5184883 w 6337415"/>
              <a:gd name="connsiteY6" fmla="*/ 6856506 h 6856506"/>
              <a:gd name="connsiteX7" fmla="*/ 2411986 w 6337415"/>
              <a:gd name="connsiteY7" fmla="*/ 6856506 h 6856506"/>
              <a:gd name="connsiteX8" fmla="*/ 1524785 w 6337415"/>
              <a:gd name="connsiteY8" fmla="*/ 6343350 h 6856506"/>
              <a:gd name="connsiteX9" fmla="*/ 136790 w 6337415"/>
              <a:gd name="connsiteY9" fmla="*/ 3941411 h 6856506"/>
              <a:gd name="connsiteX10" fmla="*/ 136790 w 6337415"/>
              <a:gd name="connsiteY10" fmla="*/ 2915099 h 6856506"/>
              <a:gd name="connsiteX11" fmla="*/ 1524785 w 6337415"/>
              <a:gd name="connsiteY11" fmla="*/ 513156 h 6856506"/>
              <a:gd name="connsiteX12" fmla="*/ 2415079 w 6337415"/>
              <a:gd name="connsiteY12" fmla="*/ 0 h 685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37415" h="6856506">
                <a:moveTo>
                  <a:pt x="2415079" y="0"/>
                </a:moveTo>
                <a:lnTo>
                  <a:pt x="5187972" y="0"/>
                </a:lnTo>
                <a:cubicBezTo>
                  <a:pt x="5555839" y="0"/>
                  <a:pt x="5892789" y="194754"/>
                  <a:pt x="6072084" y="513156"/>
                </a:cubicBezTo>
                <a:lnTo>
                  <a:pt x="6337415" y="972315"/>
                </a:lnTo>
                <a:lnTo>
                  <a:pt x="6337415" y="5884192"/>
                </a:lnTo>
                <a:lnTo>
                  <a:pt x="6072084" y="6343350"/>
                </a:lnTo>
                <a:cubicBezTo>
                  <a:pt x="5889699" y="6661756"/>
                  <a:pt x="5552745" y="6856506"/>
                  <a:pt x="5184883" y="6856506"/>
                </a:cubicBezTo>
                <a:lnTo>
                  <a:pt x="2411986" y="6856506"/>
                </a:lnTo>
                <a:cubicBezTo>
                  <a:pt x="2047213" y="6856506"/>
                  <a:pt x="1707170" y="6661756"/>
                  <a:pt x="1524785" y="6343350"/>
                </a:cubicBezTo>
                <a:lnTo>
                  <a:pt x="136790" y="3941411"/>
                </a:lnTo>
                <a:cubicBezTo>
                  <a:pt x="-45596" y="3623005"/>
                  <a:pt x="-45596" y="3233501"/>
                  <a:pt x="136790" y="2915099"/>
                </a:cubicBezTo>
                <a:lnTo>
                  <a:pt x="1524785" y="513156"/>
                </a:lnTo>
                <a:cubicBezTo>
                  <a:pt x="1707170" y="194754"/>
                  <a:pt x="2047213" y="0"/>
                  <a:pt x="2415079"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pPr algn="ctr"/>
            <a:endParaRPr lang="en-US" sz="2701" dirty="0">
              <a:solidFill>
                <a:prstClr val="black"/>
              </a:solidFill>
            </a:endParaRPr>
          </a:p>
        </p:txBody>
      </p:sp>
      <p:sp>
        <p:nvSpPr>
          <p:cNvPr id="4" name="Freeform: Shape 3">
            <a:extLst>
              <a:ext uri="{FF2B5EF4-FFF2-40B4-BE49-F238E27FC236}">
                <a16:creationId xmlns:a16="http://schemas.microsoft.com/office/drawing/2014/main" xmlns="" id="{9F1CCBC8-2DEC-4648-8372-311676E798CC}"/>
              </a:ext>
            </a:extLst>
          </p:cNvPr>
          <p:cNvSpPr/>
          <p:nvPr userDrawn="1"/>
        </p:nvSpPr>
        <p:spPr>
          <a:xfrm>
            <a:off x="5085740" y="0"/>
            <a:ext cx="6017203" cy="6856506"/>
          </a:xfrm>
          <a:custGeom>
            <a:avLst/>
            <a:gdLst>
              <a:gd name="connsiteX0" fmla="*/ 2415079 w 6017203"/>
              <a:gd name="connsiteY0" fmla="*/ 0 h 6856506"/>
              <a:gd name="connsiteX1" fmla="*/ 5187972 w 6017203"/>
              <a:gd name="connsiteY1" fmla="*/ 0 h 6856506"/>
              <a:gd name="connsiteX2" fmla="*/ 5997706 w 6017203"/>
              <a:gd name="connsiteY2" fmla="*/ 399690 h 6856506"/>
              <a:gd name="connsiteX3" fmla="*/ 6017203 w 6017203"/>
              <a:gd name="connsiteY3" fmla="*/ 429434 h 6856506"/>
              <a:gd name="connsiteX4" fmla="*/ 6017203 w 6017203"/>
              <a:gd name="connsiteY4" fmla="*/ 6425941 h 6856506"/>
              <a:gd name="connsiteX5" fmla="*/ 5996686 w 6017203"/>
              <a:gd name="connsiteY5" fmla="*/ 6456817 h 6856506"/>
              <a:gd name="connsiteX6" fmla="*/ 5184883 w 6017203"/>
              <a:gd name="connsiteY6" fmla="*/ 6856506 h 6856506"/>
              <a:gd name="connsiteX7" fmla="*/ 2411986 w 6017203"/>
              <a:gd name="connsiteY7" fmla="*/ 6856506 h 6856506"/>
              <a:gd name="connsiteX8" fmla="*/ 1524785 w 6017203"/>
              <a:gd name="connsiteY8" fmla="*/ 6343350 h 6856506"/>
              <a:gd name="connsiteX9" fmla="*/ 136790 w 6017203"/>
              <a:gd name="connsiteY9" fmla="*/ 3941411 h 6856506"/>
              <a:gd name="connsiteX10" fmla="*/ 136790 w 6017203"/>
              <a:gd name="connsiteY10" fmla="*/ 2915099 h 6856506"/>
              <a:gd name="connsiteX11" fmla="*/ 1524785 w 6017203"/>
              <a:gd name="connsiteY11" fmla="*/ 513156 h 6856506"/>
              <a:gd name="connsiteX12" fmla="*/ 2415079 w 6017203"/>
              <a:gd name="connsiteY12" fmla="*/ 0 h 685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7203" h="6856506">
                <a:moveTo>
                  <a:pt x="2415079" y="0"/>
                </a:moveTo>
                <a:lnTo>
                  <a:pt x="5187972" y="0"/>
                </a:lnTo>
                <a:cubicBezTo>
                  <a:pt x="5509856" y="0"/>
                  <a:pt x="5808068" y="149109"/>
                  <a:pt x="5997706" y="399690"/>
                </a:cubicBezTo>
                <a:lnTo>
                  <a:pt x="6017203" y="429434"/>
                </a:lnTo>
                <a:lnTo>
                  <a:pt x="6017203" y="6425941"/>
                </a:lnTo>
                <a:lnTo>
                  <a:pt x="5996686" y="6456817"/>
                </a:lnTo>
                <a:cubicBezTo>
                  <a:pt x="5804978" y="6707401"/>
                  <a:pt x="5506762" y="6856506"/>
                  <a:pt x="5184883" y="6856506"/>
                </a:cubicBezTo>
                <a:lnTo>
                  <a:pt x="2411986" y="6856506"/>
                </a:lnTo>
                <a:cubicBezTo>
                  <a:pt x="2047213" y="6856506"/>
                  <a:pt x="1707170" y="6661756"/>
                  <a:pt x="1524785" y="6343350"/>
                </a:cubicBezTo>
                <a:lnTo>
                  <a:pt x="136790" y="3941411"/>
                </a:lnTo>
                <a:cubicBezTo>
                  <a:pt x="-45596" y="3623005"/>
                  <a:pt x="-45596" y="3233501"/>
                  <a:pt x="136790" y="2915099"/>
                </a:cubicBezTo>
                <a:lnTo>
                  <a:pt x="1524785" y="513156"/>
                </a:lnTo>
                <a:cubicBezTo>
                  <a:pt x="1707170" y="194754"/>
                  <a:pt x="2047213" y="0"/>
                  <a:pt x="2415079" y="0"/>
                </a:cubicBezTo>
                <a:close/>
              </a:path>
            </a:pathLst>
          </a:custGeom>
          <a:solidFill>
            <a:schemeClr val="accent2"/>
          </a:soli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pPr algn="ctr"/>
            <a:endParaRPr lang="en-US" sz="2701" dirty="0">
              <a:solidFill>
                <a:prstClr val="black"/>
              </a:solidFill>
            </a:endParaRPr>
          </a:p>
        </p:txBody>
      </p:sp>
      <p:sp>
        <p:nvSpPr>
          <p:cNvPr id="62" name="Picture Placeholder 61">
            <a:extLst>
              <a:ext uri="{FF2B5EF4-FFF2-40B4-BE49-F238E27FC236}">
                <a16:creationId xmlns:a16="http://schemas.microsoft.com/office/drawing/2014/main" xmlns="" id="{E7A5EAFD-E3F5-4EE4-BEE8-EDCA0F3D20A8}"/>
              </a:ext>
            </a:extLst>
          </p:cNvPr>
          <p:cNvSpPr>
            <a:spLocks noGrp="1"/>
          </p:cNvSpPr>
          <p:nvPr>
            <p:ph type="pic" idx="1" hasCustomPrompt="1"/>
          </p:nvPr>
        </p:nvSpPr>
        <p:spPr>
          <a:xfrm>
            <a:off x="6011683" y="0"/>
            <a:ext cx="6180317" cy="6856499"/>
          </a:xfrm>
          <a:custGeom>
            <a:avLst/>
            <a:gdLst>
              <a:gd name="connsiteX0" fmla="*/ 2415079 w 6180317"/>
              <a:gd name="connsiteY0" fmla="*/ 0 h 6856499"/>
              <a:gd name="connsiteX1" fmla="*/ 6180317 w 6180317"/>
              <a:gd name="connsiteY1" fmla="*/ 1 h 6856499"/>
              <a:gd name="connsiteX2" fmla="*/ 6180317 w 6180317"/>
              <a:gd name="connsiteY2" fmla="*/ 6856499 h 6856499"/>
              <a:gd name="connsiteX3" fmla="*/ 2411986 w 6180317"/>
              <a:gd name="connsiteY3" fmla="*/ 6856498 h 6856499"/>
              <a:gd name="connsiteX4" fmla="*/ 1524785 w 6180317"/>
              <a:gd name="connsiteY4" fmla="*/ 6343343 h 6856499"/>
              <a:gd name="connsiteX5" fmla="*/ 136790 w 6180317"/>
              <a:gd name="connsiteY5" fmla="*/ 3941406 h 6856499"/>
              <a:gd name="connsiteX6" fmla="*/ 136790 w 6180317"/>
              <a:gd name="connsiteY6" fmla="*/ 2915095 h 6856499"/>
              <a:gd name="connsiteX7" fmla="*/ 1524785 w 6180317"/>
              <a:gd name="connsiteY7" fmla="*/ 513155 h 6856499"/>
              <a:gd name="connsiteX8" fmla="*/ 2415079 w 6180317"/>
              <a:gd name="connsiteY8" fmla="*/ 0 h 685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80317" h="6856499">
                <a:moveTo>
                  <a:pt x="2415079" y="0"/>
                </a:moveTo>
                <a:lnTo>
                  <a:pt x="6180317" y="1"/>
                </a:lnTo>
                <a:lnTo>
                  <a:pt x="6180317" y="6856499"/>
                </a:lnTo>
                <a:lnTo>
                  <a:pt x="2411986" y="6856498"/>
                </a:lnTo>
                <a:cubicBezTo>
                  <a:pt x="2047213" y="6856498"/>
                  <a:pt x="1707170" y="6661748"/>
                  <a:pt x="1524785" y="6343343"/>
                </a:cubicBezTo>
                <a:lnTo>
                  <a:pt x="136790" y="3941406"/>
                </a:lnTo>
                <a:cubicBezTo>
                  <a:pt x="-45596" y="3623001"/>
                  <a:pt x="-45596" y="3233498"/>
                  <a:pt x="136790" y="2915095"/>
                </a:cubicBezTo>
                <a:lnTo>
                  <a:pt x="1524785" y="513155"/>
                </a:lnTo>
                <a:cubicBezTo>
                  <a:pt x="1707170" y="194753"/>
                  <a:pt x="2047213" y="0"/>
                  <a:pt x="2415079" y="0"/>
                </a:cubicBezTo>
                <a:close/>
              </a:path>
            </a:pathLst>
          </a:cu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ctr" anchorCtr="0" compatLnSpc="1">
            <a:prstTxWarp prst="textNoShape">
              <a:avLst/>
            </a:prstTxWarp>
            <a:noAutofit/>
          </a:bodyPr>
          <a:lstStyle>
            <a:lvl1pPr marL="0" indent="0" algn="ctr">
              <a:buNone/>
              <a:defRPr lang="ko-KR" altLang="en-US" sz="2701" dirty="0"/>
            </a:lvl1pPr>
          </a:lstStyle>
          <a:p>
            <a:pPr marL="0" lvl="0" algn="ctr"/>
            <a:r>
              <a:rPr lang="en-US" altLang="ko-KR" dirty="0"/>
              <a:t>Your Picture Here and</a:t>
            </a:r>
            <a:r>
              <a:rPr lang="ko-KR" altLang="en-US" dirty="0"/>
              <a:t> </a:t>
            </a:r>
            <a:r>
              <a:rPr lang="en-US" altLang="ko-KR" dirty="0"/>
              <a:t>Send to Back</a:t>
            </a:r>
            <a:endParaRPr lang="ko-KR" altLang="en-US" dirty="0"/>
          </a:p>
        </p:txBody>
      </p:sp>
    </p:spTree>
    <p:extLst>
      <p:ext uri="{BB962C8B-B14F-4D97-AF65-F5344CB8AC3E}">
        <p14:creationId xmlns:p14="http://schemas.microsoft.com/office/powerpoint/2010/main" val="1014549948"/>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10" name="Freeform: Shape 9">
            <a:extLst>
              <a:ext uri="{FF2B5EF4-FFF2-40B4-BE49-F238E27FC236}">
                <a16:creationId xmlns:a16="http://schemas.microsoft.com/office/drawing/2014/main" xmlns="" id="{93EBF5BD-BDB4-4EDA-80D9-62417648E9A9}"/>
              </a:ext>
            </a:extLst>
          </p:cNvPr>
          <p:cNvSpPr/>
          <p:nvPr userDrawn="1"/>
        </p:nvSpPr>
        <p:spPr>
          <a:xfrm>
            <a:off x="0" y="6147537"/>
            <a:ext cx="12192000" cy="722424"/>
          </a:xfrm>
          <a:custGeom>
            <a:avLst/>
            <a:gdLst>
              <a:gd name="connsiteX0" fmla="*/ 9381227 w 12192000"/>
              <a:gd name="connsiteY0" fmla="*/ 0 h 722424"/>
              <a:gd name="connsiteX1" fmla="*/ 9628588 w 12192000"/>
              <a:gd name="connsiteY1" fmla="*/ 97110 h 722424"/>
              <a:gd name="connsiteX2" fmla="*/ 9664383 w 12192000"/>
              <a:gd name="connsiteY2" fmla="*/ 138229 h 722424"/>
              <a:gd name="connsiteX3" fmla="*/ 9747177 w 12192000"/>
              <a:gd name="connsiteY3" fmla="*/ 128344 h 722424"/>
              <a:gd name="connsiteX4" fmla="*/ 9967039 w 12192000"/>
              <a:gd name="connsiteY4" fmla="*/ 191996 h 722424"/>
              <a:gd name="connsiteX5" fmla="*/ 10010266 w 12192000"/>
              <a:gd name="connsiteY5" fmla="*/ 225799 h 722424"/>
              <a:gd name="connsiteX6" fmla="*/ 10023948 w 12192000"/>
              <a:gd name="connsiteY6" fmla="*/ 210081 h 722424"/>
              <a:gd name="connsiteX7" fmla="*/ 10302008 w 12192000"/>
              <a:gd name="connsiteY7" fmla="*/ 100919 h 722424"/>
              <a:gd name="connsiteX8" fmla="*/ 10664342 w 12192000"/>
              <a:gd name="connsiteY8" fmla="*/ 328549 h 722424"/>
              <a:gd name="connsiteX9" fmla="*/ 10665904 w 12192000"/>
              <a:gd name="connsiteY9" fmla="*/ 335885 h 722424"/>
              <a:gd name="connsiteX10" fmla="*/ 10694098 w 12192000"/>
              <a:gd name="connsiteY10" fmla="*/ 321381 h 722424"/>
              <a:gd name="connsiteX11" fmla="*/ 10847163 w 12192000"/>
              <a:gd name="connsiteY11" fmla="*/ 292092 h 722424"/>
              <a:gd name="connsiteX12" fmla="*/ 11067025 w 12192000"/>
              <a:gd name="connsiteY12" fmla="*/ 355744 h 722424"/>
              <a:gd name="connsiteX13" fmla="*/ 11092379 w 12192000"/>
              <a:gd name="connsiteY13" fmla="*/ 375571 h 722424"/>
              <a:gd name="connsiteX14" fmla="*/ 11145253 w 12192000"/>
              <a:gd name="connsiteY14" fmla="*/ 334223 h 722424"/>
              <a:gd name="connsiteX15" fmla="*/ 11365115 w 12192000"/>
              <a:gd name="connsiteY15" fmla="*/ 270571 h 722424"/>
              <a:gd name="connsiteX16" fmla="*/ 11727448 w 12192000"/>
              <a:gd name="connsiteY16" fmla="*/ 498202 h 722424"/>
              <a:gd name="connsiteX17" fmla="*/ 11731256 w 12192000"/>
              <a:gd name="connsiteY17" fmla="*/ 516075 h 722424"/>
              <a:gd name="connsiteX18" fmla="*/ 11787810 w 12192000"/>
              <a:gd name="connsiteY18" fmla="*/ 510671 h 722424"/>
              <a:gd name="connsiteX19" fmla="*/ 11790458 w 12192000"/>
              <a:gd name="connsiteY19" fmla="*/ 498238 h 722424"/>
              <a:gd name="connsiteX20" fmla="*/ 12000600 w 12192000"/>
              <a:gd name="connsiteY20" fmla="*/ 366220 h 722424"/>
              <a:gd name="connsiteX21" fmla="*/ 12161866 w 12192000"/>
              <a:gd name="connsiteY21" fmla="*/ 429531 h 722424"/>
              <a:gd name="connsiteX22" fmla="*/ 12192000 w 12192000"/>
              <a:gd name="connsiteY22" fmla="*/ 471892 h 722424"/>
              <a:gd name="connsiteX23" fmla="*/ 12192000 w 12192000"/>
              <a:gd name="connsiteY23" fmla="*/ 692861 h 722424"/>
              <a:gd name="connsiteX24" fmla="*/ 12170970 w 12192000"/>
              <a:gd name="connsiteY24" fmla="*/ 722424 h 722424"/>
              <a:gd name="connsiteX25" fmla="*/ 7083124 w 12192000"/>
              <a:gd name="connsiteY25" fmla="*/ 722424 h 722424"/>
              <a:gd name="connsiteX26" fmla="*/ 7064687 w 12192000"/>
              <a:gd name="connsiteY26" fmla="*/ 635873 h 722424"/>
              <a:gd name="connsiteX27" fmla="*/ 7070633 w 12192000"/>
              <a:gd name="connsiteY27" fmla="*/ 607957 h 722424"/>
              <a:gd name="connsiteX28" fmla="*/ 7048484 w 12192000"/>
              <a:gd name="connsiteY28" fmla="*/ 646633 h 722424"/>
              <a:gd name="connsiteX29" fmla="*/ 6986810 w 12192000"/>
              <a:gd name="connsiteY29" fmla="*/ 714133 h 722424"/>
              <a:gd name="connsiteX30" fmla="*/ 6974500 w 12192000"/>
              <a:gd name="connsiteY30" fmla="*/ 722424 h 722424"/>
              <a:gd name="connsiteX31" fmla="*/ 6473658 w 12192000"/>
              <a:gd name="connsiteY31" fmla="*/ 722424 h 722424"/>
              <a:gd name="connsiteX32" fmla="*/ 6452315 w 12192000"/>
              <a:gd name="connsiteY32" fmla="*/ 704044 h 722424"/>
              <a:gd name="connsiteX33" fmla="*/ 6456230 w 12192000"/>
              <a:gd name="connsiteY33" fmla="*/ 722424 h 722424"/>
              <a:gd name="connsiteX34" fmla="*/ 12828 w 12192000"/>
              <a:gd name="connsiteY34" fmla="*/ 722424 h 722424"/>
              <a:gd name="connsiteX35" fmla="*/ 0 w 12192000"/>
              <a:gd name="connsiteY35" fmla="*/ 665416 h 722424"/>
              <a:gd name="connsiteX36" fmla="*/ 415407 w 12192000"/>
              <a:gd name="connsiteY36" fmla="*/ 292713 h 722424"/>
              <a:gd name="connsiteX37" fmla="*/ 647665 w 12192000"/>
              <a:gd name="connsiteY37" fmla="*/ 356365 h 722424"/>
              <a:gd name="connsiteX38" fmla="*/ 695234 w 12192000"/>
              <a:gd name="connsiteY38" fmla="*/ 391579 h 722424"/>
              <a:gd name="connsiteX39" fmla="*/ 748462 w 12192000"/>
              <a:gd name="connsiteY39" fmla="*/ 376754 h 722424"/>
              <a:gd name="connsiteX40" fmla="*/ 832181 w 12192000"/>
              <a:gd name="connsiteY40" fmla="*/ 369182 h 722424"/>
              <a:gd name="connsiteX41" fmla="*/ 993876 w 12192000"/>
              <a:gd name="connsiteY41" fmla="*/ 398471 h 722424"/>
              <a:gd name="connsiteX42" fmla="*/ 1026724 w 12192000"/>
              <a:gd name="connsiteY42" fmla="*/ 414467 h 722424"/>
              <a:gd name="connsiteX43" fmla="*/ 1041388 w 12192000"/>
              <a:gd name="connsiteY43" fmla="*/ 390229 h 722424"/>
              <a:gd name="connsiteX44" fmla="*/ 1385850 w 12192000"/>
              <a:gd name="connsiteY44" fmla="*/ 225907 h 722424"/>
              <a:gd name="connsiteX45" fmla="*/ 1618108 w 12192000"/>
              <a:gd name="connsiteY45" fmla="*/ 289559 h 722424"/>
              <a:gd name="connsiteX46" fmla="*/ 1650849 w 12192000"/>
              <a:gd name="connsiteY46" fmla="*/ 313796 h 722424"/>
              <a:gd name="connsiteX47" fmla="*/ 1658951 w 12192000"/>
              <a:gd name="connsiteY47" fmla="*/ 304985 h 722424"/>
              <a:gd name="connsiteX48" fmla="*/ 1952689 w 12192000"/>
              <a:gd name="connsiteY48" fmla="*/ 195823 h 722424"/>
              <a:gd name="connsiteX49" fmla="*/ 2246426 w 12192000"/>
              <a:gd name="connsiteY49" fmla="*/ 304985 h 722424"/>
              <a:gd name="connsiteX50" fmla="*/ 2256145 w 12192000"/>
              <a:gd name="connsiteY50" fmla="*/ 315554 h 722424"/>
              <a:gd name="connsiteX51" fmla="*/ 2261919 w 12192000"/>
              <a:gd name="connsiteY51" fmla="*/ 306011 h 722424"/>
              <a:gd name="connsiteX52" fmla="*/ 2606381 w 12192000"/>
              <a:gd name="connsiteY52" fmla="*/ 141690 h 722424"/>
              <a:gd name="connsiteX53" fmla="*/ 2838640 w 12192000"/>
              <a:gd name="connsiteY53" fmla="*/ 205342 h 722424"/>
              <a:gd name="connsiteX54" fmla="*/ 2855722 w 12192000"/>
              <a:gd name="connsiteY54" fmla="*/ 217987 h 722424"/>
              <a:gd name="connsiteX55" fmla="*/ 2893007 w 12192000"/>
              <a:gd name="connsiteY55" fmla="*/ 199830 h 722424"/>
              <a:gd name="connsiteX56" fmla="*/ 3054703 w 12192000"/>
              <a:gd name="connsiteY56" fmla="*/ 170541 h 722424"/>
              <a:gd name="connsiteX57" fmla="*/ 3348440 w 12192000"/>
              <a:gd name="connsiteY57" fmla="*/ 279703 h 722424"/>
              <a:gd name="connsiteX58" fmla="*/ 3385274 w 12192000"/>
              <a:gd name="connsiteY58" fmla="*/ 319757 h 722424"/>
              <a:gd name="connsiteX59" fmla="*/ 3422856 w 12192000"/>
              <a:gd name="connsiteY59" fmla="*/ 288067 h 722424"/>
              <a:gd name="connsiteX60" fmla="*/ 3655114 w 12192000"/>
              <a:gd name="connsiteY60" fmla="*/ 215562 h 722424"/>
              <a:gd name="connsiteX61" fmla="*/ 3738834 w 12192000"/>
              <a:gd name="connsiteY61" fmla="*/ 224187 h 722424"/>
              <a:gd name="connsiteX62" fmla="*/ 3752633 w 12192000"/>
              <a:gd name="connsiteY62" fmla="*/ 228564 h 722424"/>
              <a:gd name="connsiteX63" fmla="*/ 3761041 w 12192000"/>
              <a:gd name="connsiteY63" fmla="*/ 219422 h 722424"/>
              <a:gd name="connsiteX64" fmla="*/ 4054775 w 12192000"/>
              <a:gd name="connsiteY64" fmla="*/ 110260 h 722424"/>
              <a:gd name="connsiteX65" fmla="*/ 4287034 w 12192000"/>
              <a:gd name="connsiteY65" fmla="*/ 173912 h 722424"/>
              <a:gd name="connsiteX66" fmla="*/ 4341837 w 12192000"/>
              <a:gd name="connsiteY66" fmla="*/ 214480 h 722424"/>
              <a:gd name="connsiteX67" fmla="*/ 4370347 w 12192000"/>
              <a:gd name="connsiteY67" fmla="*/ 193376 h 722424"/>
              <a:gd name="connsiteX68" fmla="*/ 4602604 w 12192000"/>
              <a:gd name="connsiteY68" fmla="*/ 129724 h 722424"/>
              <a:gd name="connsiteX69" fmla="*/ 4947064 w 12192000"/>
              <a:gd name="connsiteY69" fmla="*/ 294045 h 722424"/>
              <a:gd name="connsiteX70" fmla="*/ 4965679 w 12192000"/>
              <a:gd name="connsiteY70" fmla="*/ 324816 h 722424"/>
              <a:gd name="connsiteX71" fmla="*/ 4988215 w 12192000"/>
              <a:gd name="connsiteY71" fmla="*/ 318540 h 722424"/>
              <a:gd name="connsiteX72" fmla="*/ 5064043 w 12192000"/>
              <a:gd name="connsiteY72" fmla="*/ 311682 h 722424"/>
              <a:gd name="connsiteX73" fmla="*/ 5089870 w 12192000"/>
              <a:gd name="connsiteY73" fmla="*/ 283596 h 722424"/>
              <a:gd name="connsiteX74" fmla="*/ 5383609 w 12192000"/>
              <a:gd name="connsiteY74" fmla="*/ 174434 h 722424"/>
              <a:gd name="connsiteX75" fmla="*/ 5615868 w 12192000"/>
              <a:gd name="connsiteY75" fmla="*/ 238086 h 722424"/>
              <a:gd name="connsiteX76" fmla="*/ 5638857 w 12192000"/>
              <a:gd name="connsiteY76" fmla="*/ 255105 h 722424"/>
              <a:gd name="connsiteX77" fmla="*/ 5639670 w 12192000"/>
              <a:gd name="connsiteY77" fmla="*/ 251290 h 722424"/>
              <a:gd name="connsiteX78" fmla="*/ 6002002 w 12192000"/>
              <a:gd name="connsiteY78" fmla="*/ 23660 h 722424"/>
              <a:gd name="connsiteX79" fmla="*/ 6364336 w 12192000"/>
              <a:gd name="connsiteY79" fmla="*/ 251290 h 722424"/>
              <a:gd name="connsiteX80" fmla="*/ 6369684 w 12192000"/>
              <a:gd name="connsiteY80" fmla="*/ 276397 h 722424"/>
              <a:gd name="connsiteX81" fmla="*/ 6396330 w 12192000"/>
              <a:gd name="connsiteY81" fmla="*/ 229869 h 722424"/>
              <a:gd name="connsiteX82" fmla="*/ 6722407 w 12192000"/>
              <a:gd name="connsiteY82" fmla="*/ 65548 h 722424"/>
              <a:gd name="connsiteX83" fmla="*/ 7000467 w 12192000"/>
              <a:gd name="connsiteY83" fmla="*/ 174710 h 722424"/>
              <a:gd name="connsiteX84" fmla="*/ 7029242 w 12192000"/>
              <a:gd name="connsiteY84" fmla="*/ 207765 h 722424"/>
              <a:gd name="connsiteX85" fmla="*/ 7052070 w 12192000"/>
              <a:gd name="connsiteY85" fmla="*/ 167904 h 722424"/>
              <a:gd name="connsiteX86" fmla="*/ 7378148 w 12192000"/>
              <a:gd name="connsiteY86" fmla="*/ 3583 h 722424"/>
              <a:gd name="connsiteX87" fmla="*/ 7598010 w 12192000"/>
              <a:gd name="connsiteY87" fmla="*/ 67235 h 722424"/>
              <a:gd name="connsiteX88" fmla="*/ 7638413 w 12192000"/>
              <a:gd name="connsiteY88" fmla="*/ 98830 h 722424"/>
              <a:gd name="connsiteX89" fmla="*/ 7691091 w 12192000"/>
              <a:gd name="connsiteY89" fmla="*/ 93797 h 722424"/>
              <a:gd name="connsiteX90" fmla="*/ 7994531 w 12192000"/>
              <a:gd name="connsiteY90" fmla="*/ 229426 h 722424"/>
              <a:gd name="connsiteX91" fmla="*/ 8041237 w 12192000"/>
              <a:gd name="connsiteY91" fmla="*/ 302389 h 722424"/>
              <a:gd name="connsiteX92" fmla="*/ 8050122 w 12192000"/>
              <a:gd name="connsiteY92" fmla="*/ 292182 h 722424"/>
              <a:gd name="connsiteX93" fmla="*/ 8328182 w 12192000"/>
              <a:gd name="connsiteY93" fmla="*/ 183020 h 722424"/>
              <a:gd name="connsiteX94" fmla="*/ 8548044 w 12192000"/>
              <a:gd name="connsiteY94" fmla="*/ 246672 h 722424"/>
              <a:gd name="connsiteX95" fmla="*/ 8598621 w 12192000"/>
              <a:gd name="connsiteY95" fmla="*/ 286223 h 722424"/>
              <a:gd name="connsiteX96" fmla="*/ 8598647 w 12192000"/>
              <a:gd name="connsiteY96" fmla="*/ 286193 h 722424"/>
              <a:gd name="connsiteX97" fmla="*/ 8876707 w 12192000"/>
              <a:gd name="connsiteY97" fmla="*/ 177031 h 722424"/>
              <a:gd name="connsiteX98" fmla="*/ 9047191 w 12192000"/>
              <a:gd name="connsiteY98" fmla="*/ 213783 h 722424"/>
              <a:gd name="connsiteX99" fmla="*/ 9055526 w 12192000"/>
              <a:gd name="connsiteY99" fmla="*/ 218324 h 722424"/>
              <a:gd name="connsiteX100" fmla="*/ 9058897 w 12192000"/>
              <a:gd name="connsiteY100" fmla="*/ 202498 h 722424"/>
              <a:gd name="connsiteX101" fmla="*/ 9381227 w 12192000"/>
              <a:gd name="connsiteY101" fmla="*/ 0 h 722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192000" h="722424">
                <a:moveTo>
                  <a:pt x="9381227" y="0"/>
                </a:moveTo>
                <a:cubicBezTo>
                  <a:pt x="9477828" y="0"/>
                  <a:pt x="9565283" y="37110"/>
                  <a:pt x="9628588" y="97110"/>
                </a:cubicBezTo>
                <a:lnTo>
                  <a:pt x="9664383" y="138229"/>
                </a:lnTo>
                <a:lnTo>
                  <a:pt x="9747177" y="128344"/>
                </a:lnTo>
                <a:cubicBezTo>
                  <a:pt x="9828619" y="128344"/>
                  <a:pt x="9904278" y="151809"/>
                  <a:pt x="9967039" y="191996"/>
                </a:cubicBezTo>
                <a:lnTo>
                  <a:pt x="10010266" y="225799"/>
                </a:lnTo>
                <a:lnTo>
                  <a:pt x="10023948" y="210081"/>
                </a:lnTo>
                <a:cubicBezTo>
                  <a:pt x="10095110" y="142635"/>
                  <a:pt x="10193419" y="100919"/>
                  <a:pt x="10302008" y="100919"/>
                </a:cubicBezTo>
                <a:cubicBezTo>
                  <a:pt x="10464892" y="100919"/>
                  <a:pt x="10604645" y="194780"/>
                  <a:pt x="10664342" y="328549"/>
                </a:cubicBezTo>
                <a:lnTo>
                  <a:pt x="10665904" y="335885"/>
                </a:lnTo>
                <a:lnTo>
                  <a:pt x="10694098" y="321381"/>
                </a:lnTo>
                <a:cubicBezTo>
                  <a:pt x="10741144" y="302521"/>
                  <a:pt x="10792869" y="292092"/>
                  <a:pt x="10847163" y="292092"/>
                </a:cubicBezTo>
                <a:cubicBezTo>
                  <a:pt x="10928605" y="292092"/>
                  <a:pt x="11004264" y="315557"/>
                  <a:pt x="11067025" y="355744"/>
                </a:cubicBezTo>
                <a:lnTo>
                  <a:pt x="11092379" y="375571"/>
                </a:lnTo>
                <a:lnTo>
                  <a:pt x="11145253" y="334223"/>
                </a:lnTo>
                <a:cubicBezTo>
                  <a:pt x="11208014" y="294036"/>
                  <a:pt x="11283673" y="270571"/>
                  <a:pt x="11365115" y="270571"/>
                </a:cubicBezTo>
                <a:cubicBezTo>
                  <a:pt x="11527998" y="270571"/>
                  <a:pt x="11667752" y="364432"/>
                  <a:pt x="11727448" y="498202"/>
                </a:cubicBezTo>
                <a:lnTo>
                  <a:pt x="11731256" y="516075"/>
                </a:lnTo>
                <a:lnTo>
                  <a:pt x="11787810" y="510671"/>
                </a:lnTo>
                <a:lnTo>
                  <a:pt x="11790458" y="498238"/>
                </a:lnTo>
                <a:cubicBezTo>
                  <a:pt x="11825080" y="420657"/>
                  <a:pt x="11906133" y="366220"/>
                  <a:pt x="12000600" y="366220"/>
                </a:cubicBezTo>
                <a:cubicBezTo>
                  <a:pt x="12063578" y="366220"/>
                  <a:pt x="12120594" y="390414"/>
                  <a:pt x="12161866" y="429531"/>
                </a:cubicBezTo>
                <a:lnTo>
                  <a:pt x="12192000" y="471892"/>
                </a:lnTo>
                <a:lnTo>
                  <a:pt x="12192000" y="692861"/>
                </a:lnTo>
                <a:lnTo>
                  <a:pt x="12170970" y="722424"/>
                </a:lnTo>
                <a:lnTo>
                  <a:pt x="7083124" y="722424"/>
                </a:lnTo>
                <a:lnTo>
                  <a:pt x="7064687" y="635873"/>
                </a:lnTo>
                <a:lnTo>
                  <a:pt x="7070633" y="607957"/>
                </a:lnTo>
                <a:lnTo>
                  <a:pt x="7048484" y="646633"/>
                </a:lnTo>
                <a:cubicBezTo>
                  <a:pt x="7030818" y="671418"/>
                  <a:pt x="7010088" y="694081"/>
                  <a:pt x="6986810" y="714133"/>
                </a:cubicBezTo>
                <a:lnTo>
                  <a:pt x="6974500" y="722424"/>
                </a:lnTo>
                <a:lnTo>
                  <a:pt x="6473658" y="722424"/>
                </a:lnTo>
                <a:lnTo>
                  <a:pt x="6452315" y="704044"/>
                </a:lnTo>
                <a:lnTo>
                  <a:pt x="6456230" y="722424"/>
                </a:lnTo>
                <a:lnTo>
                  <a:pt x="12828" y="722424"/>
                </a:lnTo>
                <a:lnTo>
                  <a:pt x="0" y="665416"/>
                </a:lnTo>
                <a:cubicBezTo>
                  <a:pt x="0" y="459578"/>
                  <a:pt x="185984" y="292713"/>
                  <a:pt x="415407" y="292713"/>
                </a:cubicBezTo>
                <a:cubicBezTo>
                  <a:pt x="501441" y="292713"/>
                  <a:pt x="581366" y="316178"/>
                  <a:pt x="647665" y="356365"/>
                </a:cubicBezTo>
                <a:lnTo>
                  <a:pt x="695234" y="391579"/>
                </a:lnTo>
                <a:lnTo>
                  <a:pt x="748462" y="376754"/>
                </a:lnTo>
                <a:cubicBezTo>
                  <a:pt x="775504" y="371790"/>
                  <a:pt x="803503" y="369182"/>
                  <a:pt x="832181" y="369182"/>
                </a:cubicBezTo>
                <a:cubicBezTo>
                  <a:pt x="889537" y="369182"/>
                  <a:pt x="944178" y="379611"/>
                  <a:pt x="993876" y="398471"/>
                </a:cubicBezTo>
                <a:lnTo>
                  <a:pt x="1026724" y="414467"/>
                </a:lnTo>
                <a:lnTo>
                  <a:pt x="1041388" y="390229"/>
                </a:lnTo>
                <a:cubicBezTo>
                  <a:pt x="1116039" y="291088"/>
                  <a:pt x="1242460" y="225907"/>
                  <a:pt x="1385850" y="225907"/>
                </a:cubicBezTo>
                <a:cubicBezTo>
                  <a:pt x="1471883" y="225907"/>
                  <a:pt x="1551808" y="249372"/>
                  <a:pt x="1618108" y="289559"/>
                </a:cubicBezTo>
                <a:lnTo>
                  <a:pt x="1650849" y="313796"/>
                </a:lnTo>
                <a:lnTo>
                  <a:pt x="1658951" y="304985"/>
                </a:lnTo>
                <a:cubicBezTo>
                  <a:pt x="1734125" y="237539"/>
                  <a:pt x="1837977" y="195823"/>
                  <a:pt x="1952689" y="195823"/>
                </a:cubicBezTo>
                <a:cubicBezTo>
                  <a:pt x="2067400" y="195823"/>
                  <a:pt x="2171252" y="237539"/>
                  <a:pt x="2246426" y="304985"/>
                </a:cubicBezTo>
                <a:lnTo>
                  <a:pt x="2256145" y="315554"/>
                </a:lnTo>
                <a:lnTo>
                  <a:pt x="2261919" y="306011"/>
                </a:lnTo>
                <a:cubicBezTo>
                  <a:pt x="2336571" y="206871"/>
                  <a:pt x="2462992" y="141690"/>
                  <a:pt x="2606381" y="141690"/>
                </a:cubicBezTo>
                <a:cubicBezTo>
                  <a:pt x="2692416" y="141690"/>
                  <a:pt x="2772341" y="165155"/>
                  <a:pt x="2838640" y="205342"/>
                </a:cubicBezTo>
                <a:lnTo>
                  <a:pt x="2855722" y="217987"/>
                </a:lnTo>
                <a:lnTo>
                  <a:pt x="2893007" y="199830"/>
                </a:lnTo>
                <a:cubicBezTo>
                  <a:pt x="2942707" y="180970"/>
                  <a:pt x="2997347" y="170541"/>
                  <a:pt x="3054703" y="170541"/>
                </a:cubicBezTo>
                <a:cubicBezTo>
                  <a:pt x="3169414" y="170541"/>
                  <a:pt x="3273266" y="212257"/>
                  <a:pt x="3348440" y="279703"/>
                </a:cubicBezTo>
                <a:lnTo>
                  <a:pt x="3385274" y="319757"/>
                </a:lnTo>
                <a:lnTo>
                  <a:pt x="3422856" y="288067"/>
                </a:lnTo>
                <a:cubicBezTo>
                  <a:pt x="3489156" y="242291"/>
                  <a:pt x="3569081" y="215562"/>
                  <a:pt x="3655114" y="215562"/>
                </a:cubicBezTo>
                <a:cubicBezTo>
                  <a:pt x="3683792" y="215562"/>
                  <a:pt x="3711792" y="218532"/>
                  <a:pt x="3738834" y="224187"/>
                </a:cubicBezTo>
                <a:lnTo>
                  <a:pt x="3752633" y="228564"/>
                </a:lnTo>
                <a:lnTo>
                  <a:pt x="3761041" y="219422"/>
                </a:lnTo>
                <a:cubicBezTo>
                  <a:pt x="3836213" y="151976"/>
                  <a:pt x="3940064" y="110260"/>
                  <a:pt x="4054775" y="110260"/>
                </a:cubicBezTo>
                <a:cubicBezTo>
                  <a:pt x="4140810" y="110260"/>
                  <a:pt x="4220734" y="133725"/>
                  <a:pt x="4287034" y="173912"/>
                </a:cubicBezTo>
                <a:lnTo>
                  <a:pt x="4341837" y="214480"/>
                </a:lnTo>
                <a:lnTo>
                  <a:pt x="4370347" y="193376"/>
                </a:lnTo>
                <a:cubicBezTo>
                  <a:pt x="4436643" y="153189"/>
                  <a:pt x="4516570" y="129724"/>
                  <a:pt x="4602604" y="129724"/>
                </a:cubicBezTo>
                <a:cubicBezTo>
                  <a:pt x="4745992" y="129724"/>
                  <a:pt x="4872413" y="194905"/>
                  <a:pt x="4947064" y="294045"/>
                </a:cubicBezTo>
                <a:lnTo>
                  <a:pt x="4965679" y="324816"/>
                </a:lnTo>
                <a:lnTo>
                  <a:pt x="4988215" y="318540"/>
                </a:lnTo>
                <a:lnTo>
                  <a:pt x="5064043" y="311682"/>
                </a:lnTo>
                <a:lnTo>
                  <a:pt x="5089870" y="283596"/>
                </a:lnTo>
                <a:cubicBezTo>
                  <a:pt x="5165045" y="216150"/>
                  <a:pt x="5268897" y="174434"/>
                  <a:pt x="5383609" y="174434"/>
                </a:cubicBezTo>
                <a:cubicBezTo>
                  <a:pt x="5469643" y="174434"/>
                  <a:pt x="5549567" y="197899"/>
                  <a:pt x="5615868" y="238086"/>
                </a:cubicBezTo>
                <a:lnTo>
                  <a:pt x="5638857" y="255105"/>
                </a:lnTo>
                <a:lnTo>
                  <a:pt x="5639670" y="251290"/>
                </a:lnTo>
                <a:cubicBezTo>
                  <a:pt x="5699366" y="117521"/>
                  <a:pt x="5839120" y="23660"/>
                  <a:pt x="6002002" y="23660"/>
                </a:cubicBezTo>
                <a:cubicBezTo>
                  <a:pt x="6164885" y="23660"/>
                  <a:pt x="6304640" y="117521"/>
                  <a:pt x="6364336" y="251290"/>
                </a:cubicBezTo>
                <a:lnTo>
                  <a:pt x="6369684" y="276397"/>
                </a:lnTo>
                <a:lnTo>
                  <a:pt x="6396330" y="229869"/>
                </a:lnTo>
                <a:cubicBezTo>
                  <a:pt x="6466997" y="130729"/>
                  <a:pt x="6586671" y="65548"/>
                  <a:pt x="6722407" y="65548"/>
                </a:cubicBezTo>
                <a:cubicBezTo>
                  <a:pt x="6830996" y="65548"/>
                  <a:pt x="6929305" y="107264"/>
                  <a:pt x="7000467" y="174710"/>
                </a:cubicBezTo>
                <a:lnTo>
                  <a:pt x="7029242" y="207765"/>
                </a:lnTo>
                <a:lnTo>
                  <a:pt x="7052070" y="167904"/>
                </a:lnTo>
                <a:cubicBezTo>
                  <a:pt x="7122738" y="68764"/>
                  <a:pt x="7242412" y="3583"/>
                  <a:pt x="7378148" y="3583"/>
                </a:cubicBezTo>
                <a:cubicBezTo>
                  <a:pt x="7459590" y="3583"/>
                  <a:pt x="7535249" y="27048"/>
                  <a:pt x="7598010" y="67235"/>
                </a:cubicBezTo>
                <a:lnTo>
                  <a:pt x="7638413" y="98830"/>
                </a:lnTo>
                <a:lnTo>
                  <a:pt x="7691091" y="93797"/>
                </a:lnTo>
                <a:cubicBezTo>
                  <a:pt x="7813253" y="93797"/>
                  <a:pt x="7922405" y="146594"/>
                  <a:pt x="7994531" y="229426"/>
                </a:cubicBezTo>
                <a:lnTo>
                  <a:pt x="8041237" y="302389"/>
                </a:lnTo>
                <a:lnTo>
                  <a:pt x="8050122" y="292182"/>
                </a:lnTo>
                <a:cubicBezTo>
                  <a:pt x="8121284" y="224736"/>
                  <a:pt x="8219593" y="183020"/>
                  <a:pt x="8328182" y="183020"/>
                </a:cubicBezTo>
                <a:cubicBezTo>
                  <a:pt x="8409624" y="183020"/>
                  <a:pt x="8485283" y="206485"/>
                  <a:pt x="8548044" y="246672"/>
                </a:cubicBezTo>
                <a:lnTo>
                  <a:pt x="8598621" y="286223"/>
                </a:lnTo>
                <a:lnTo>
                  <a:pt x="8598647" y="286193"/>
                </a:lnTo>
                <a:cubicBezTo>
                  <a:pt x="8669809" y="218747"/>
                  <a:pt x="8768118" y="177031"/>
                  <a:pt x="8876707" y="177031"/>
                </a:cubicBezTo>
                <a:cubicBezTo>
                  <a:pt x="8937788" y="177031"/>
                  <a:pt x="8995617" y="190230"/>
                  <a:pt x="9047191" y="213783"/>
                </a:cubicBezTo>
                <a:lnTo>
                  <a:pt x="9055526" y="218324"/>
                </a:lnTo>
                <a:lnTo>
                  <a:pt x="9058897" y="202498"/>
                </a:lnTo>
                <a:cubicBezTo>
                  <a:pt x="9112002" y="83498"/>
                  <a:pt x="9236326" y="0"/>
                  <a:pt x="9381227" y="0"/>
                </a:cubicBez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dirty="0">
              <a:solidFill>
                <a:prstClr val="white"/>
              </a:solidFill>
            </a:endParaRPr>
          </a:p>
        </p:txBody>
      </p:sp>
      <p:sp>
        <p:nvSpPr>
          <p:cNvPr id="8" name="Freeform: Shape 7">
            <a:extLst>
              <a:ext uri="{FF2B5EF4-FFF2-40B4-BE49-F238E27FC236}">
                <a16:creationId xmlns:a16="http://schemas.microsoft.com/office/drawing/2014/main" xmlns="" id="{515D09CC-EA41-4CE9-B520-4B37AF49794B}"/>
              </a:ext>
            </a:extLst>
          </p:cNvPr>
          <p:cNvSpPr/>
          <p:nvPr userDrawn="1"/>
        </p:nvSpPr>
        <p:spPr>
          <a:xfrm flipH="1">
            <a:off x="0" y="6381796"/>
            <a:ext cx="12192000" cy="488165"/>
          </a:xfrm>
          <a:custGeom>
            <a:avLst/>
            <a:gdLst>
              <a:gd name="connsiteX0" fmla="*/ 2697788 w 12192000"/>
              <a:gd name="connsiteY0" fmla="*/ 0 h 488165"/>
              <a:gd name="connsiteX1" fmla="*/ 2412743 w 12192000"/>
              <a:gd name="connsiteY1" fmla="*/ 188940 h 488165"/>
              <a:gd name="connsiteX2" fmla="*/ 2410667 w 12192000"/>
              <a:gd name="connsiteY2" fmla="*/ 199221 h 488165"/>
              <a:gd name="connsiteX3" fmla="*/ 2404214 w 12192000"/>
              <a:gd name="connsiteY3" fmla="*/ 193897 h 488165"/>
              <a:gd name="connsiteX4" fmla="*/ 2231250 w 12192000"/>
              <a:gd name="connsiteY4" fmla="*/ 141064 h 488165"/>
              <a:gd name="connsiteX5" fmla="*/ 2110835 w 12192000"/>
              <a:gd name="connsiteY5" fmla="*/ 165374 h 488165"/>
              <a:gd name="connsiteX6" fmla="*/ 2096679 w 12192000"/>
              <a:gd name="connsiteY6" fmla="*/ 173058 h 488165"/>
              <a:gd name="connsiteX7" fmla="*/ 2063894 w 12192000"/>
              <a:gd name="connsiteY7" fmla="*/ 133322 h 488165"/>
              <a:gd name="connsiteX8" fmla="*/ 1845146 w 12192000"/>
              <a:gd name="connsiteY8" fmla="*/ 42714 h 488165"/>
              <a:gd name="connsiteX9" fmla="*/ 1588623 w 12192000"/>
              <a:gd name="connsiteY9" fmla="*/ 179105 h 488165"/>
              <a:gd name="connsiteX10" fmla="*/ 1579781 w 12192000"/>
              <a:gd name="connsiteY10" fmla="*/ 195395 h 488165"/>
              <a:gd name="connsiteX11" fmla="*/ 1519900 w 12192000"/>
              <a:gd name="connsiteY11" fmla="*/ 201432 h 488165"/>
              <a:gd name="connsiteX12" fmla="*/ 1343532 w 12192000"/>
              <a:gd name="connsiteY12" fmla="*/ 307723 h 488165"/>
              <a:gd name="connsiteX13" fmla="*/ 1341283 w 12192000"/>
              <a:gd name="connsiteY13" fmla="*/ 311643 h 488165"/>
              <a:gd name="connsiteX14" fmla="*/ 1311629 w 12192000"/>
              <a:gd name="connsiteY14" fmla="*/ 295547 h 488165"/>
              <a:gd name="connsiteX15" fmla="*/ 1191214 w 12192000"/>
              <a:gd name="connsiteY15" fmla="*/ 271237 h 488165"/>
              <a:gd name="connsiteX16" fmla="*/ 1043756 w 12192000"/>
              <a:gd name="connsiteY16" fmla="*/ 308574 h 488165"/>
              <a:gd name="connsiteX17" fmla="*/ 1010986 w 12192000"/>
              <a:gd name="connsiteY17" fmla="*/ 331863 h 488165"/>
              <a:gd name="connsiteX18" fmla="*/ 966813 w 12192000"/>
              <a:gd name="connsiteY18" fmla="*/ 336316 h 488165"/>
              <a:gd name="connsiteX19" fmla="*/ 899053 w 12192000"/>
              <a:gd name="connsiteY19" fmla="*/ 357350 h 488165"/>
              <a:gd name="connsiteX20" fmla="*/ 870729 w 12192000"/>
              <a:gd name="connsiteY20" fmla="*/ 372723 h 488165"/>
              <a:gd name="connsiteX21" fmla="*/ 864057 w 12192000"/>
              <a:gd name="connsiteY21" fmla="*/ 367218 h 488165"/>
              <a:gd name="connsiteX22" fmla="*/ 691093 w 12192000"/>
              <a:gd name="connsiteY22" fmla="*/ 314385 h 488165"/>
              <a:gd name="connsiteX23" fmla="*/ 472345 w 12192000"/>
              <a:gd name="connsiteY23" fmla="*/ 404993 h 488165"/>
              <a:gd name="connsiteX24" fmla="*/ 459601 w 12192000"/>
              <a:gd name="connsiteY24" fmla="*/ 420439 h 488165"/>
              <a:gd name="connsiteX25" fmla="*/ 426235 w 12192000"/>
              <a:gd name="connsiteY25" fmla="*/ 402329 h 488165"/>
              <a:gd name="connsiteX26" fmla="*/ 274451 w 12192000"/>
              <a:gd name="connsiteY26" fmla="*/ 371685 h 488165"/>
              <a:gd name="connsiteX27" fmla="*/ 56429 w 12192000"/>
              <a:gd name="connsiteY27" fmla="*/ 438282 h 488165"/>
              <a:gd name="connsiteX28" fmla="*/ 0 w 12192000"/>
              <a:gd name="connsiteY28" fmla="*/ 484839 h 488165"/>
              <a:gd name="connsiteX29" fmla="*/ 0 w 12192000"/>
              <a:gd name="connsiteY29" fmla="*/ 488165 h 488165"/>
              <a:gd name="connsiteX30" fmla="*/ 12192000 w 12192000"/>
              <a:gd name="connsiteY30" fmla="*/ 488165 h 488165"/>
              <a:gd name="connsiteX31" fmla="*/ 12192000 w 12192000"/>
              <a:gd name="connsiteY31" fmla="*/ 417342 h 488165"/>
              <a:gd name="connsiteX32" fmla="*/ 12183125 w 12192000"/>
              <a:gd name="connsiteY32" fmla="*/ 411358 h 488165"/>
              <a:gd name="connsiteX33" fmla="*/ 12103862 w 12192000"/>
              <a:gd name="connsiteY33" fmla="*/ 395355 h 488165"/>
              <a:gd name="connsiteX34" fmla="*/ 12062823 w 12192000"/>
              <a:gd name="connsiteY34" fmla="*/ 399492 h 488165"/>
              <a:gd name="connsiteX35" fmla="*/ 12032697 w 12192000"/>
              <a:gd name="connsiteY35" fmla="*/ 408844 h 488165"/>
              <a:gd name="connsiteX36" fmla="*/ 12031247 w 12192000"/>
              <a:gd name="connsiteY36" fmla="*/ 401661 h 488165"/>
              <a:gd name="connsiteX37" fmla="*/ 11804447 w 12192000"/>
              <a:gd name="connsiteY37" fmla="*/ 251328 h 488165"/>
              <a:gd name="connsiteX38" fmla="*/ 11666826 w 12192000"/>
              <a:gd name="connsiteY38" fmla="*/ 293365 h 488165"/>
              <a:gd name="connsiteX39" fmla="*/ 11633620 w 12192000"/>
              <a:gd name="connsiteY39" fmla="*/ 320763 h 488165"/>
              <a:gd name="connsiteX40" fmla="*/ 11628501 w 12192000"/>
              <a:gd name="connsiteY40" fmla="*/ 316540 h 488165"/>
              <a:gd name="connsiteX41" fmla="*/ 11439637 w 12192000"/>
              <a:gd name="connsiteY41" fmla="*/ 258850 h 488165"/>
              <a:gd name="connsiteX42" fmla="*/ 11159532 w 12192000"/>
              <a:gd name="connsiteY42" fmla="*/ 407780 h 488165"/>
              <a:gd name="connsiteX43" fmla="*/ 11133249 w 12192000"/>
              <a:gd name="connsiteY43" fmla="*/ 456201 h 488165"/>
              <a:gd name="connsiteX44" fmla="*/ 11130393 w 12192000"/>
              <a:gd name="connsiteY44" fmla="*/ 457575 h 488165"/>
              <a:gd name="connsiteX45" fmla="*/ 11121802 w 12192000"/>
              <a:gd name="connsiteY45" fmla="*/ 464662 h 488165"/>
              <a:gd name="connsiteX46" fmla="*/ 11105739 w 12192000"/>
              <a:gd name="connsiteY46" fmla="*/ 385098 h 488165"/>
              <a:gd name="connsiteX47" fmla="*/ 10878939 w 12192000"/>
              <a:gd name="connsiteY47" fmla="*/ 234765 h 488165"/>
              <a:gd name="connsiteX48" fmla="*/ 10652139 w 12192000"/>
              <a:gd name="connsiteY48" fmla="*/ 385098 h 488165"/>
              <a:gd name="connsiteX49" fmla="*/ 10640286 w 12192000"/>
              <a:gd name="connsiteY49" fmla="*/ 443809 h 488165"/>
              <a:gd name="connsiteX50" fmla="*/ 10632922 w 12192000"/>
              <a:gd name="connsiteY50" fmla="*/ 439812 h 488165"/>
              <a:gd name="connsiteX51" fmla="*/ 10586719 w 12192000"/>
              <a:gd name="connsiteY51" fmla="*/ 425470 h 488165"/>
              <a:gd name="connsiteX52" fmla="*/ 10578669 w 12192000"/>
              <a:gd name="connsiteY52" fmla="*/ 424659 h 488165"/>
              <a:gd name="connsiteX53" fmla="*/ 10540357 w 12192000"/>
              <a:gd name="connsiteY53" fmla="*/ 367834 h 488165"/>
              <a:gd name="connsiteX54" fmla="*/ 10366307 w 12192000"/>
              <a:gd name="connsiteY54" fmla="*/ 295740 h 488165"/>
              <a:gd name="connsiteX55" fmla="*/ 10270498 w 12192000"/>
              <a:gd name="connsiteY55" fmla="*/ 315083 h 488165"/>
              <a:gd name="connsiteX56" fmla="*/ 10267631 w 12192000"/>
              <a:gd name="connsiteY56" fmla="*/ 316639 h 488165"/>
              <a:gd name="connsiteX57" fmla="*/ 10264594 w 12192000"/>
              <a:gd name="connsiteY57" fmla="*/ 301594 h 488165"/>
              <a:gd name="connsiteX58" fmla="*/ 10037792 w 12192000"/>
              <a:gd name="connsiteY58" fmla="*/ 151262 h 488165"/>
              <a:gd name="connsiteX59" fmla="*/ 9941983 w 12192000"/>
              <a:gd name="connsiteY59" fmla="*/ 170605 h 488165"/>
              <a:gd name="connsiteX60" fmla="*/ 9932834 w 12192000"/>
              <a:gd name="connsiteY60" fmla="*/ 175570 h 488165"/>
              <a:gd name="connsiteX61" fmla="*/ 9891633 w 12192000"/>
              <a:gd name="connsiteY61" fmla="*/ 171417 h 488165"/>
              <a:gd name="connsiteX62" fmla="*/ 9578239 w 12192000"/>
              <a:gd name="connsiteY62" fmla="*/ 379147 h 488165"/>
              <a:gd name="connsiteX63" fmla="*/ 9571593 w 12192000"/>
              <a:gd name="connsiteY63" fmla="*/ 412069 h 488165"/>
              <a:gd name="connsiteX64" fmla="*/ 9537676 w 12192000"/>
              <a:gd name="connsiteY64" fmla="*/ 393659 h 488165"/>
              <a:gd name="connsiteX65" fmla="*/ 9438057 w 12192000"/>
              <a:gd name="connsiteY65" fmla="*/ 373547 h 488165"/>
              <a:gd name="connsiteX66" fmla="*/ 9386478 w 12192000"/>
              <a:gd name="connsiteY66" fmla="*/ 378747 h 488165"/>
              <a:gd name="connsiteX67" fmla="*/ 9384764 w 12192000"/>
              <a:gd name="connsiteY67" fmla="*/ 379279 h 488165"/>
              <a:gd name="connsiteX68" fmla="*/ 9356370 w 12192000"/>
              <a:gd name="connsiteY68" fmla="*/ 326966 h 488165"/>
              <a:gd name="connsiteX69" fmla="*/ 9099846 w 12192000"/>
              <a:gd name="connsiteY69" fmla="*/ 190574 h 488165"/>
              <a:gd name="connsiteX70" fmla="*/ 8843324 w 12192000"/>
              <a:gd name="connsiteY70" fmla="*/ 326966 h 488165"/>
              <a:gd name="connsiteX71" fmla="*/ 8837922 w 12192000"/>
              <a:gd name="connsiteY71" fmla="*/ 336919 h 488165"/>
              <a:gd name="connsiteX72" fmla="*/ 8777269 w 12192000"/>
              <a:gd name="connsiteY72" fmla="*/ 286876 h 488165"/>
              <a:gd name="connsiteX73" fmla="*/ 8539902 w 12192000"/>
              <a:gd name="connsiteY73" fmla="*/ 214371 h 488165"/>
              <a:gd name="connsiteX74" fmla="*/ 8302533 w 12192000"/>
              <a:gd name="connsiteY74" fmla="*/ 286876 h 488165"/>
              <a:gd name="connsiteX75" fmla="*/ 8264230 w 12192000"/>
              <a:gd name="connsiteY75" fmla="*/ 318480 h 488165"/>
              <a:gd name="connsiteX76" fmla="*/ 8252614 w 12192000"/>
              <a:gd name="connsiteY76" fmla="*/ 324064 h 488165"/>
              <a:gd name="connsiteX77" fmla="*/ 8234834 w 12192000"/>
              <a:gd name="connsiteY77" fmla="*/ 338734 h 488165"/>
              <a:gd name="connsiteX78" fmla="*/ 8208461 w 12192000"/>
              <a:gd name="connsiteY78" fmla="*/ 290142 h 488165"/>
              <a:gd name="connsiteX79" fmla="*/ 7951941 w 12192000"/>
              <a:gd name="connsiteY79" fmla="*/ 153751 h 488165"/>
              <a:gd name="connsiteX80" fmla="*/ 7713227 w 12192000"/>
              <a:gd name="connsiteY80" fmla="*/ 266327 h 488165"/>
              <a:gd name="connsiteX81" fmla="*/ 7675799 w 12192000"/>
              <a:gd name="connsiteY81" fmla="*/ 328018 h 488165"/>
              <a:gd name="connsiteX82" fmla="*/ 7649999 w 12192000"/>
              <a:gd name="connsiteY82" fmla="*/ 314014 h 488165"/>
              <a:gd name="connsiteX83" fmla="*/ 7641007 w 12192000"/>
              <a:gd name="connsiteY83" fmla="*/ 269483 h 488165"/>
              <a:gd name="connsiteX84" fmla="*/ 7355962 w 12192000"/>
              <a:gd name="connsiteY84" fmla="*/ 80543 h 488165"/>
              <a:gd name="connsiteX85" fmla="*/ 7137215 w 12192000"/>
              <a:gd name="connsiteY85" fmla="*/ 171151 h 488165"/>
              <a:gd name="connsiteX86" fmla="*/ 7117143 w 12192000"/>
              <a:gd name="connsiteY86" fmla="*/ 195477 h 488165"/>
              <a:gd name="connsiteX87" fmla="*/ 7088841 w 12192000"/>
              <a:gd name="connsiteY87" fmla="*/ 161174 h 488165"/>
              <a:gd name="connsiteX88" fmla="*/ 6870093 w 12192000"/>
              <a:gd name="connsiteY88" fmla="*/ 70566 h 488165"/>
              <a:gd name="connsiteX89" fmla="*/ 6697129 w 12192000"/>
              <a:gd name="connsiteY89" fmla="*/ 123399 h 488165"/>
              <a:gd name="connsiteX90" fmla="*/ 6684995 w 12192000"/>
              <a:gd name="connsiteY90" fmla="*/ 133411 h 488165"/>
              <a:gd name="connsiteX91" fmla="*/ 6644023 w 12192000"/>
              <a:gd name="connsiteY91" fmla="*/ 120692 h 488165"/>
              <a:gd name="connsiteX92" fmla="*/ 6557873 w 12192000"/>
              <a:gd name="connsiteY92" fmla="*/ 112008 h 488165"/>
              <a:gd name="connsiteX93" fmla="*/ 6354116 w 12192000"/>
              <a:gd name="connsiteY93" fmla="*/ 163601 h 488165"/>
              <a:gd name="connsiteX94" fmla="*/ 6273160 w 12192000"/>
              <a:gd name="connsiteY94" fmla="*/ 221132 h 488165"/>
              <a:gd name="connsiteX95" fmla="*/ 6272783 w 12192000"/>
              <a:gd name="connsiteY95" fmla="*/ 221015 h 488165"/>
              <a:gd name="connsiteX96" fmla="*/ 6210437 w 12192000"/>
              <a:gd name="connsiteY96" fmla="*/ 214730 h 488165"/>
              <a:gd name="connsiteX97" fmla="*/ 6162864 w 12192000"/>
              <a:gd name="connsiteY97" fmla="*/ 219525 h 488165"/>
              <a:gd name="connsiteX98" fmla="*/ 6161180 w 12192000"/>
              <a:gd name="connsiteY98" fmla="*/ 211185 h 488165"/>
              <a:gd name="connsiteX99" fmla="*/ 5876135 w 12192000"/>
              <a:gd name="connsiteY99" fmla="*/ 22245 h 488165"/>
              <a:gd name="connsiteX100" fmla="*/ 5591090 w 12192000"/>
              <a:gd name="connsiteY100" fmla="*/ 211185 h 488165"/>
              <a:gd name="connsiteX101" fmla="*/ 5577004 w 12192000"/>
              <a:gd name="connsiteY101" fmla="*/ 280957 h 488165"/>
              <a:gd name="connsiteX102" fmla="*/ 5576535 w 12192000"/>
              <a:gd name="connsiteY102" fmla="*/ 280094 h 488165"/>
              <a:gd name="connsiteX103" fmla="*/ 5320012 w 12192000"/>
              <a:gd name="connsiteY103" fmla="*/ 143703 h 488165"/>
              <a:gd name="connsiteX104" fmla="*/ 5199597 w 12192000"/>
              <a:gd name="connsiteY104" fmla="*/ 168013 h 488165"/>
              <a:gd name="connsiteX105" fmla="*/ 5171310 w 12192000"/>
              <a:gd name="connsiteY105" fmla="*/ 183367 h 488165"/>
              <a:gd name="connsiteX106" fmla="*/ 5170430 w 12192000"/>
              <a:gd name="connsiteY106" fmla="*/ 181745 h 488165"/>
              <a:gd name="connsiteX107" fmla="*/ 4913907 w 12192000"/>
              <a:gd name="connsiteY107" fmla="*/ 45354 h 488165"/>
              <a:gd name="connsiteX108" fmla="*/ 4675193 w 12192000"/>
              <a:gd name="connsiteY108" fmla="*/ 157930 h 488165"/>
              <a:gd name="connsiteX109" fmla="*/ 4646008 w 12192000"/>
              <a:gd name="connsiteY109" fmla="*/ 206033 h 488165"/>
              <a:gd name="connsiteX110" fmla="*/ 4619097 w 12192000"/>
              <a:gd name="connsiteY110" fmla="*/ 173417 h 488165"/>
              <a:gd name="connsiteX111" fmla="*/ 4400349 w 12192000"/>
              <a:gd name="connsiteY111" fmla="*/ 82809 h 488165"/>
              <a:gd name="connsiteX112" fmla="*/ 4143826 w 12192000"/>
              <a:gd name="connsiteY112" fmla="*/ 219200 h 488165"/>
              <a:gd name="connsiteX113" fmla="*/ 4136836 w 12192000"/>
              <a:gd name="connsiteY113" fmla="*/ 232080 h 488165"/>
              <a:gd name="connsiteX114" fmla="*/ 4117121 w 12192000"/>
              <a:gd name="connsiteY114" fmla="*/ 221379 h 488165"/>
              <a:gd name="connsiteX115" fmla="*/ 3976611 w 12192000"/>
              <a:gd name="connsiteY115" fmla="*/ 193012 h 488165"/>
              <a:gd name="connsiteX116" fmla="*/ 3721359 w 12192000"/>
              <a:gd name="connsiteY116" fmla="*/ 298740 h 488165"/>
              <a:gd name="connsiteX117" fmla="*/ 3705197 w 12192000"/>
              <a:gd name="connsiteY117" fmla="*/ 318329 h 488165"/>
              <a:gd name="connsiteX118" fmla="*/ 3683571 w 12192000"/>
              <a:gd name="connsiteY118" fmla="*/ 292119 h 488165"/>
              <a:gd name="connsiteX119" fmla="*/ 3425576 w 12192000"/>
              <a:gd name="connsiteY119" fmla="*/ 185254 h 488165"/>
              <a:gd name="connsiteX120" fmla="*/ 3167581 w 12192000"/>
              <a:gd name="connsiteY120" fmla="*/ 292119 h 488165"/>
              <a:gd name="connsiteX121" fmla="*/ 3135507 w 12192000"/>
              <a:gd name="connsiteY121" fmla="*/ 330993 h 488165"/>
              <a:gd name="connsiteX122" fmla="*/ 3106582 w 12192000"/>
              <a:gd name="connsiteY122" fmla="*/ 322014 h 488165"/>
              <a:gd name="connsiteX123" fmla="*/ 3044236 w 12192000"/>
              <a:gd name="connsiteY123" fmla="*/ 315729 h 488165"/>
              <a:gd name="connsiteX124" fmla="*/ 3005060 w 12192000"/>
              <a:gd name="connsiteY124" fmla="*/ 319679 h 488165"/>
              <a:gd name="connsiteX125" fmla="*/ 3007144 w 12192000"/>
              <a:gd name="connsiteY125" fmla="*/ 309355 h 488165"/>
              <a:gd name="connsiteX126" fmla="*/ 2697788 w 12192000"/>
              <a:gd name="connsiteY126" fmla="*/ 0 h 488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12192000" h="488165">
                <a:moveTo>
                  <a:pt x="2697788" y="0"/>
                </a:moveTo>
                <a:cubicBezTo>
                  <a:pt x="2569648" y="0"/>
                  <a:pt x="2459705" y="77908"/>
                  <a:pt x="2412743" y="188940"/>
                </a:cubicBezTo>
                <a:lnTo>
                  <a:pt x="2410667" y="199221"/>
                </a:lnTo>
                <a:lnTo>
                  <a:pt x="2404214" y="193897"/>
                </a:lnTo>
                <a:cubicBezTo>
                  <a:pt x="2354841" y="160541"/>
                  <a:pt x="2295320" y="141064"/>
                  <a:pt x="2231250" y="141064"/>
                </a:cubicBezTo>
                <a:cubicBezTo>
                  <a:pt x="2188537" y="141064"/>
                  <a:pt x="2147845" y="149720"/>
                  <a:pt x="2110835" y="165374"/>
                </a:cubicBezTo>
                <a:lnTo>
                  <a:pt x="2096679" y="173058"/>
                </a:lnTo>
                <a:lnTo>
                  <a:pt x="2063894" y="133322"/>
                </a:lnTo>
                <a:cubicBezTo>
                  <a:pt x="2007912" y="77340"/>
                  <a:pt x="1930572" y="42714"/>
                  <a:pt x="1845146" y="42714"/>
                </a:cubicBezTo>
                <a:cubicBezTo>
                  <a:pt x="1738363" y="42714"/>
                  <a:pt x="1644216" y="96816"/>
                  <a:pt x="1588623" y="179105"/>
                </a:cubicBezTo>
                <a:lnTo>
                  <a:pt x="1579781" y="195395"/>
                </a:lnTo>
                <a:lnTo>
                  <a:pt x="1519900" y="201432"/>
                </a:lnTo>
                <a:cubicBezTo>
                  <a:pt x="1449416" y="215855"/>
                  <a:pt x="1387663" y="254248"/>
                  <a:pt x="1343532" y="307723"/>
                </a:cubicBezTo>
                <a:lnTo>
                  <a:pt x="1341283" y="311643"/>
                </a:lnTo>
                <a:lnTo>
                  <a:pt x="1311629" y="295547"/>
                </a:lnTo>
                <a:cubicBezTo>
                  <a:pt x="1274619" y="279893"/>
                  <a:pt x="1233927" y="271237"/>
                  <a:pt x="1191214" y="271237"/>
                </a:cubicBezTo>
                <a:cubicBezTo>
                  <a:pt x="1137822" y="271237"/>
                  <a:pt x="1087590" y="284762"/>
                  <a:pt x="1043756" y="308574"/>
                </a:cubicBezTo>
                <a:lnTo>
                  <a:pt x="1010986" y="331863"/>
                </a:lnTo>
                <a:lnTo>
                  <a:pt x="966813" y="336316"/>
                </a:lnTo>
                <a:cubicBezTo>
                  <a:pt x="943314" y="341125"/>
                  <a:pt x="920647" y="348217"/>
                  <a:pt x="899053" y="357350"/>
                </a:cubicBezTo>
                <a:lnTo>
                  <a:pt x="870729" y="372723"/>
                </a:lnTo>
                <a:lnTo>
                  <a:pt x="864057" y="367218"/>
                </a:lnTo>
                <a:cubicBezTo>
                  <a:pt x="814683" y="333862"/>
                  <a:pt x="755162" y="314385"/>
                  <a:pt x="691093" y="314385"/>
                </a:cubicBezTo>
                <a:cubicBezTo>
                  <a:pt x="605667" y="314385"/>
                  <a:pt x="528328" y="349011"/>
                  <a:pt x="472345" y="404993"/>
                </a:cubicBezTo>
                <a:lnTo>
                  <a:pt x="459601" y="420439"/>
                </a:lnTo>
                <a:lnTo>
                  <a:pt x="426235" y="402329"/>
                </a:lnTo>
                <a:cubicBezTo>
                  <a:pt x="379583" y="382597"/>
                  <a:pt x="328291" y="371685"/>
                  <a:pt x="274451" y="371685"/>
                </a:cubicBezTo>
                <a:cubicBezTo>
                  <a:pt x="193690" y="371685"/>
                  <a:pt x="118664" y="396236"/>
                  <a:pt x="56429" y="438282"/>
                </a:cubicBezTo>
                <a:lnTo>
                  <a:pt x="0" y="484839"/>
                </a:lnTo>
                <a:lnTo>
                  <a:pt x="0" y="488165"/>
                </a:lnTo>
                <a:lnTo>
                  <a:pt x="12192000" y="488165"/>
                </a:lnTo>
                <a:lnTo>
                  <a:pt x="12192000" y="417342"/>
                </a:lnTo>
                <a:lnTo>
                  <a:pt x="12183125" y="411358"/>
                </a:lnTo>
                <a:cubicBezTo>
                  <a:pt x="12158762" y="401054"/>
                  <a:pt x="12131977" y="395355"/>
                  <a:pt x="12103862" y="395355"/>
                </a:cubicBezTo>
                <a:cubicBezTo>
                  <a:pt x="12089804" y="395355"/>
                  <a:pt x="12076079" y="396780"/>
                  <a:pt x="12062823" y="399492"/>
                </a:cubicBezTo>
                <a:lnTo>
                  <a:pt x="12032697" y="408844"/>
                </a:lnTo>
                <a:lnTo>
                  <a:pt x="12031247" y="401661"/>
                </a:lnTo>
                <a:cubicBezTo>
                  <a:pt x="11993880" y="313316"/>
                  <a:pt x="11906403" y="251328"/>
                  <a:pt x="11804447" y="251328"/>
                </a:cubicBezTo>
                <a:cubicBezTo>
                  <a:pt x="11753469" y="251328"/>
                  <a:pt x="11706111" y="266825"/>
                  <a:pt x="11666826" y="293365"/>
                </a:cubicBezTo>
                <a:lnTo>
                  <a:pt x="11633620" y="320763"/>
                </a:lnTo>
                <a:lnTo>
                  <a:pt x="11628501" y="316540"/>
                </a:lnTo>
                <a:cubicBezTo>
                  <a:pt x="11574588" y="280117"/>
                  <a:pt x="11509596" y="258850"/>
                  <a:pt x="11439637" y="258850"/>
                </a:cubicBezTo>
                <a:cubicBezTo>
                  <a:pt x="11323037" y="258850"/>
                  <a:pt x="11220236" y="317926"/>
                  <a:pt x="11159532" y="407780"/>
                </a:cubicBezTo>
                <a:lnTo>
                  <a:pt x="11133249" y="456201"/>
                </a:lnTo>
                <a:lnTo>
                  <a:pt x="11130393" y="457575"/>
                </a:lnTo>
                <a:lnTo>
                  <a:pt x="11121802" y="464662"/>
                </a:lnTo>
                <a:lnTo>
                  <a:pt x="11105739" y="385098"/>
                </a:lnTo>
                <a:cubicBezTo>
                  <a:pt x="11068372" y="296753"/>
                  <a:pt x="10980895" y="234765"/>
                  <a:pt x="10878939" y="234765"/>
                </a:cubicBezTo>
                <a:cubicBezTo>
                  <a:pt x="10776983" y="234765"/>
                  <a:pt x="10689506" y="296753"/>
                  <a:pt x="10652139" y="385098"/>
                </a:cubicBezTo>
                <a:lnTo>
                  <a:pt x="10640286" y="443809"/>
                </a:lnTo>
                <a:lnTo>
                  <a:pt x="10632922" y="439812"/>
                </a:lnTo>
                <a:cubicBezTo>
                  <a:pt x="10618198" y="433585"/>
                  <a:pt x="10602742" y="428749"/>
                  <a:pt x="10586719" y="425470"/>
                </a:cubicBezTo>
                <a:lnTo>
                  <a:pt x="10578669" y="424659"/>
                </a:lnTo>
                <a:lnTo>
                  <a:pt x="10540357" y="367834"/>
                </a:lnTo>
                <a:cubicBezTo>
                  <a:pt x="10495814" y="323291"/>
                  <a:pt x="10434278" y="295740"/>
                  <a:pt x="10366307" y="295740"/>
                </a:cubicBezTo>
                <a:cubicBezTo>
                  <a:pt x="10332323" y="295740"/>
                  <a:pt x="10299946" y="302627"/>
                  <a:pt x="10270498" y="315083"/>
                </a:cubicBezTo>
                <a:lnTo>
                  <a:pt x="10267631" y="316639"/>
                </a:lnTo>
                <a:lnTo>
                  <a:pt x="10264594" y="301594"/>
                </a:lnTo>
                <a:cubicBezTo>
                  <a:pt x="10227227" y="213250"/>
                  <a:pt x="10139749" y="151262"/>
                  <a:pt x="10037792" y="151262"/>
                </a:cubicBezTo>
                <a:cubicBezTo>
                  <a:pt x="10003807" y="151262"/>
                  <a:pt x="9971430" y="158149"/>
                  <a:pt x="9941983" y="170605"/>
                </a:cubicBezTo>
                <a:lnTo>
                  <a:pt x="9932834" y="175570"/>
                </a:lnTo>
                <a:lnTo>
                  <a:pt x="9891633" y="171417"/>
                </a:lnTo>
                <a:cubicBezTo>
                  <a:pt x="9750750" y="171417"/>
                  <a:pt x="9629872" y="257073"/>
                  <a:pt x="9578239" y="379147"/>
                </a:cubicBezTo>
                <a:lnTo>
                  <a:pt x="9571593" y="412069"/>
                </a:lnTo>
                <a:lnTo>
                  <a:pt x="9537676" y="393659"/>
                </a:lnTo>
                <a:cubicBezTo>
                  <a:pt x="9507058" y="380709"/>
                  <a:pt x="9473393" y="373547"/>
                  <a:pt x="9438057" y="373547"/>
                </a:cubicBezTo>
                <a:cubicBezTo>
                  <a:pt x="9420388" y="373547"/>
                  <a:pt x="9403139" y="375338"/>
                  <a:pt x="9386478" y="378747"/>
                </a:cubicBezTo>
                <a:lnTo>
                  <a:pt x="9384764" y="379279"/>
                </a:lnTo>
                <a:lnTo>
                  <a:pt x="9356370" y="326966"/>
                </a:lnTo>
                <a:cubicBezTo>
                  <a:pt x="9300776" y="244677"/>
                  <a:pt x="9206629" y="190574"/>
                  <a:pt x="9099846" y="190574"/>
                </a:cubicBezTo>
                <a:cubicBezTo>
                  <a:pt x="8993063" y="190574"/>
                  <a:pt x="8898917" y="244677"/>
                  <a:pt x="8843324" y="326966"/>
                </a:cubicBezTo>
                <a:lnTo>
                  <a:pt x="8837922" y="336919"/>
                </a:lnTo>
                <a:lnTo>
                  <a:pt x="8777269" y="286876"/>
                </a:lnTo>
                <a:cubicBezTo>
                  <a:pt x="8709511" y="241100"/>
                  <a:pt x="8627828" y="214371"/>
                  <a:pt x="8539902" y="214371"/>
                </a:cubicBezTo>
                <a:cubicBezTo>
                  <a:pt x="8451975" y="214371"/>
                  <a:pt x="8370292" y="241100"/>
                  <a:pt x="8302533" y="286876"/>
                </a:cubicBezTo>
                <a:lnTo>
                  <a:pt x="8264230" y="318480"/>
                </a:lnTo>
                <a:lnTo>
                  <a:pt x="8252614" y="324064"/>
                </a:lnTo>
                <a:lnTo>
                  <a:pt x="8234834" y="338734"/>
                </a:lnTo>
                <a:lnTo>
                  <a:pt x="8208461" y="290142"/>
                </a:lnTo>
                <a:cubicBezTo>
                  <a:pt x="8152866" y="207854"/>
                  <a:pt x="8058721" y="153751"/>
                  <a:pt x="7951941" y="153751"/>
                </a:cubicBezTo>
                <a:cubicBezTo>
                  <a:pt x="7855835" y="153751"/>
                  <a:pt x="7769968" y="197574"/>
                  <a:pt x="7713227" y="266327"/>
                </a:cubicBezTo>
                <a:lnTo>
                  <a:pt x="7675799" y="328018"/>
                </a:lnTo>
                <a:lnTo>
                  <a:pt x="7649999" y="314014"/>
                </a:lnTo>
                <a:lnTo>
                  <a:pt x="7641007" y="269483"/>
                </a:lnTo>
                <a:cubicBezTo>
                  <a:pt x="7594044" y="158451"/>
                  <a:pt x="7484103" y="80543"/>
                  <a:pt x="7355962" y="80543"/>
                </a:cubicBezTo>
                <a:cubicBezTo>
                  <a:pt x="7270537" y="80543"/>
                  <a:pt x="7193198" y="115169"/>
                  <a:pt x="7137215" y="171151"/>
                </a:cubicBezTo>
                <a:lnTo>
                  <a:pt x="7117143" y="195477"/>
                </a:lnTo>
                <a:lnTo>
                  <a:pt x="7088841" y="161174"/>
                </a:lnTo>
                <a:cubicBezTo>
                  <a:pt x="7032857" y="105192"/>
                  <a:pt x="6955521" y="70566"/>
                  <a:pt x="6870093" y="70566"/>
                </a:cubicBezTo>
                <a:cubicBezTo>
                  <a:pt x="6806023" y="70566"/>
                  <a:pt x="6746503" y="90043"/>
                  <a:pt x="6697129" y="123399"/>
                </a:cubicBezTo>
                <a:lnTo>
                  <a:pt x="6684995" y="133411"/>
                </a:lnTo>
                <a:lnTo>
                  <a:pt x="6644023" y="120692"/>
                </a:lnTo>
                <a:cubicBezTo>
                  <a:pt x="6616195" y="114998"/>
                  <a:pt x="6587383" y="112008"/>
                  <a:pt x="6557873" y="112008"/>
                </a:cubicBezTo>
                <a:cubicBezTo>
                  <a:pt x="6484097" y="112008"/>
                  <a:pt x="6414685" y="130698"/>
                  <a:pt x="6354116" y="163601"/>
                </a:cubicBezTo>
                <a:lnTo>
                  <a:pt x="6273160" y="221132"/>
                </a:lnTo>
                <a:lnTo>
                  <a:pt x="6272783" y="221015"/>
                </a:lnTo>
                <a:cubicBezTo>
                  <a:pt x="6252645" y="216894"/>
                  <a:pt x="6231794" y="214730"/>
                  <a:pt x="6210437" y="214730"/>
                </a:cubicBezTo>
                <a:lnTo>
                  <a:pt x="6162864" y="219525"/>
                </a:lnTo>
                <a:lnTo>
                  <a:pt x="6161180" y="211185"/>
                </a:lnTo>
                <a:cubicBezTo>
                  <a:pt x="6114217" y="100153"/>
                  <a:pt x="6004275" y="22245"/>
                  <a:pt x="5876135" y="22245"/>
                </a:cubicBezTo>
                <a:cubicBezTo>
                  <a:pt x="5747995" y="22245"/>
                  <a:pt x="5638053" y="100153"/>
                  <a:pt x="5591090" y="211185"/>
                </a:cubicBezTo>
                <a:lnTo>
                  <a:pt x="5577004" y="280957"/>
                </a:lnTo>
                <a:lnTo>
                  <a:pt x="5576535" y="280094"/>
                </a:lnTo>
                <a:cubicBezTo>
                  <a:pt x="5520942" y="197805"/>
                  <a:pt x="5426795" y="143703"/>
                  <a:pt x="5320012" y="143703"/>
                </a:cubicBezTo>
                <a:cubicBezTo>
                  <a:pt x="5277299" y="143703"/>
                  <a:pt x="5236608" y="152359"/>
                  <a:pt x="5199597" y="168013"/>
                </a:cubicBezTo>
                <a:lnTo>
                  <a:pt x="5171310" y="183367"/>
                </a:lnTo>
                <a:lnTo>
                  <a:pt x="5170430" y="181745"/>
                </a:lnTo>
                <a:cubicBezTo>
                  <a:pt x="5114837" y="99456"/>
                  <a:pt x="5020690" y="45354"/>
                  <a:pt x="4913907" y="45354"/>
                </a:cubicBezTo>
                <a:cubicBezTo>
                  <a:pt x="4817802" y="45354"/>
                  <a:pt x="4731933" y="89177"/>
                  <a:pt x="4675193" y="157930"/>
                </a:cubicBezTo>
                <a:lnTo>
                  <a:pt x="4646008" y="206033"/>
                </a:lnTo>
                <a:lnTo>
                  <a:pt x="4619097" y="173417"/>
                </a:lnTo>
                <a:cubicBezTo>
                  <a:pt x="4563115" y="117435"/>
                  <a:pt x="4485776" y="82809"/>
                  <a:pt x="4400349" y="82809"/>
                </a:cubicBezTo>
                <a:cubicBezTo>
                  <a:pt x="4293566" y="82809"/>
                  <a:pt x="4199420" y="136912"/>
                  <a:pt x="4143826" y="219200"/>
                </a:cubicBezTo>
                <a:lnTo>
                  <a:pt x="4136836" y="232080"/>
                </a:lnTo>
                <a:lnTo>
                  <a:pt x="4117121" y="221379"/>
                </a:lnTo>
                <a:cubicBezTo>
                  <a:pt x="4073934" y="203113"/>
                  <a:pt x="4026452" y="193012"/>
                  <a:pt x="3976611" y="193012"/>
                </a:cubicBezTo>
                <a:cubicBezTo>
                  <a:pt x="3876929" y="193012"/>
                  <a:pt x="3786684" y="233416"/>
                  <a:pt x="3721359" y="298740"/>
                </a:cubicBezTo>
                <a:lnTo>
                  <a:pt x="3705197" y="318329"/>
                </a:lnTo>
                <a:lnTo>
                  <a:pt x="3683571" y="292119"/>
                </a:lnTo>
                <a:cubicBezTo>
                  <a:pt x="3617545" y="226092"/>
                  <a:pt x="3526330" y="185254"/>
                  <a:pt x="3425576" y="185254"/>
                </a:cubicBezTo>
                <a:cubicBezTo>
                  <a:pt x="3324823" y="185254"/>
                  <a:pt x="3233608" y="226092"/>
                  <a:pt x="3167581" y="292119"/>
                </a:cubicBezTo>
                <a:lnTo>
                  <a:pt x="3135507" y="330993"/>
                </a:lnTo>
                <a:lnTo>
                  <a:pt x="3106582" y="322014"/>
                </a:lnTo>
                <a:cubicBezTo>
                  <a:pt x="3086444" y="317893"/>
                  <a:pt x="3065593" y="315729"/>
                  <a:pt x="3044236" y="315729"/>
                </a:cubicBezTo>
                <a:lnTo>
                  <a:pt x="3005060" y="319679"/>
                </a:lnTo>
                <a:lnTo>
                  <a:pt x="3007144" y="309355"/>
                </a:lnTo>
                <a:cubicBezTo>
                  <a:pt x="3007144" y="138503"/>
                  <a:pt x="2868641" y="0"/>
                  <a:pt x="26977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a:solidFill>
                <a:prstClr val="white"/>
              </a:solidFill>
            </a:endParaRPr>
          </a:p>
        </p:txBody>
      </p:sp>
    </p:spTree>
    <p:extLst>
      <p:ext uri="{BB962C8B-B14F-4D97-AF65-F5344CB8AC3E}">
        <p14:creationId xmlns:p14="http://schemas.microsoft.com/office/powerpoint/2010/main" val="1621237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10" name="Freeform: Shape 9">
            <a:extLst>
              <a:ext uri="{FF2B5EF4-FFF2-40B4-BE49-F238E27FC236}">
                <a16:creationId xmlns:a16="http://schemas.microsoft.com/office/drawing/2014/main" xmlns="" id="{93EBF5BD-BDB4-4EDA-80D9-62417648E9A9}"/>
              </a:ext>
            </a:extLst>
          </p:cNvPr>
          <p:cNvSpPr/>
          <p:nvPr userDrawn="1"/>
        </p:nvSpPr>
        <p:spPr>
          <a:xfrm>
            <a:off x="0" y="6147537"/>
            <a:ext cx="12192000" cy="722424"/>
          </a:xfrm>
          <a:custGeom>
            <a:avLst/>
            <a:gdLst>
              <a:gd name="connsiteX0" fmla="*/ 9381227 w 12192000"/>
              <a:gd name="connsiteY0" fmla="*/ 0 h 722424"/>
              <a:gd name="connsiteX1" fmla="*/ 9628588 w 12192000"/>
              <a:gd name="connsiteY1" fmla="*/ 97110 h 722424"/>
              <a:gd name="connsiteX2" fmla="*/ 9664383 w 12192000"/>
              <a:gd name="connsiteY2" fmla="*/ 138229 h 722424"/>
              <a:gd name="connsiteX3" fmla="*/ 9747177 w 12192000"/>
              <a:gd name="connsiteY3" fmla="*/ 128344 h 722424"/>
              <a:gd name="connsiteX4" fmla="*/ 9967039 w 12192000"/>
              <a:gd name="connsiteY4" fmla="*/ 191996 h 722424"/>
              <a:gd name="connsiteX5" fmla="*/ 10010266 w 12192000"/>
              <a:gd name="connsiteY5" fmla="*/ 225799 h 722424"/>
              <a:gd name="connsiteX6" fmla="*/ 10023948 w 12192000"/>
              <a:gd name="connsiteY6" fmla="*/ 210081 h 722424"/>
              <a:gd name="connsiteX7" fmla="*/ 10302008 w 12192000"/>
              <a:gd name="connsiteY7" fmla="*/ 100919 h 722424"/>
              <a:gd name="connsiteX8" fmla="*/ 10664342 w 12192000"/>
              <a:gd name="connsiteY8" fmla="*/ 328549 h 722424"/>
              <a:gd name="connsiteX9" fmla="*/ 10665904 w 12192000"/>
              <a:gd name="connsiteY9" fmla="*/ 335885 h 722424"/>
              <a:gd name="connsiteX10" fmla="*/ 10694098 w 12192000"/>
              <a:gd name="connsiteY10" fmla="*/ 321381 h 722424"/>
              <a:gd name="connsiteX11" fmla="*/ 10847163 w 12192000"/>
              <a:gd name="connsiteY11" fmla="*/ 292092 h 722424"/>
              <a:gd name="connsiteX12" fmla="*/ 11067025 w 12192000"/>
              <a:gd name="connsiteY12" fmla="*/ 355744 h 722424"/>
              <a:gd name="connsiteX13" fmla="*/ 11092379 w 12192000"/>
              <a:gd name="connsiteY13" fmla="*/ 375571 h 722424"/>
              <a:gd name="connsiteX14" fmla="*/ 11145253 w 12192000"/>
              <a:gd name="connsiteY14" fmla="*/ 334223 h 722424"/>
              <a:gd name="connsiteX15" fmla="*/ 11365115 w 12192000"/>
              <a:gd name="connsiteY15" fmla="*/ 270571 h 722424"/>
              <a:gd name="connsiteX16" fmla="*/ 11727448 w 12192000"/>
              <a:gd name="connsiteY16" fmla="*/ 498202 h 722424"/>
              <a:gd name="connsiteX17" fmla="*/ 11731256 w 12192000"/>
              <a:gd name="connsiteY17" fmla="*/ 516075 h 722424"/>
              <a:gd name="connsiteX18" fmla="*/ 11787810 w 12192000"/>
              <a:gd name="connsiteY18" fmla="*/ 510671 h 722424"/>
              <a:gd name="connsiteX19" fmla="*/ 11790458 w 12192000"/>
              <a:gd name="connsiteY19" fmla="*/ 498238 h 722424"/>
              <a:gd name="connsiteX20" fmla="*/ 12000600 w 12192000"/>
              <a:gd name="connsiteY20" fmla="*/ 366220 h 722424"/>
              <a:gd name="connsiteX21" fmla="*/ 12161866 w 12192000"/>
              <a:gd name="connsiteY21" fmla="*/ 429531 h 722424"/>
              <a:gd name="connsiteX22" fmla="*/ 12192000 w 12192000"/>
              <a:gd name="connsiteY22" fmla="*/ 471892 h 722424"/>
              <a:gd name="connsiteX23" fmla="*/ 12192000 w 12192000"/>
              <a:gd name="connsiteY23" fmla="*/ 692861 h 722424"/>
              <a:gd name="connsiteX24" fmla="*/ 12170970 w 12192000"/>
              <a:gd name="connsiteY24" fmla="*/ 722424 h 722424"/>
              <a:gd name="connsiteX25" fmla="*/ 7083124 w 12192000"/>
              <a:gd name="connsiteY25" fmla="*/ 722424 h 722424"/>
              <a:gd name="connsiteX26" fmla="*/ 7064687 w 12192000"/>
              <a:gd name="connsiteY26" fmla="*/ 635873 h 722424"/>
              <a:gd name="connsiteX27" fmla="*/ 7070633 w 12192000"/>
              <a:gd name="connsiteY27" fmla="*/ 607957 h 722424"/>
              <a:gd name="connsiteX28" fmla="*/ 7048484 w 12192000"/>
              <a:gd name="connsiteY28" fmla="*/ 646633 h 722424"/>
              <a:gd name="connsiteX29" fmla="*/ 6986810 w 12192000"/>
              <a:gd name="connsiteY29" fmla="*/ 714133 h 722424"/>
              <a:gd name="connsiteX30" fmla="*/ 6974500 w 12192000"/>
              <a:gd name="connsiteY30" fmla="*/ 722424 h 722424"/>
              <a:gd name="connsiteX31" fmla="*/ 6473658 w 12192000"/>
              <a:gd name="connsiteY31" fmla="*/ 722424 h 722424"/>
              <a:gd name="connsiteX32" fmla="*/ 6452315 w 12192000"/>
              <a:gd name="connsiteY32" fmla="*/ 704044 h 722424"/>
              <a:gd name="connsiteX33" fmla="*/ 6456230 w 12192000"/>
              <a:gd name="connsiteY33" fmla="*/ 722424 h 722424"/>
              <a:gd name="connsiteX34" fmla="*/ 12828 w 12192000"/>
              <a:gd name="connsiteY34" fmla="*/ 722424 h 722424"/>
              <a:gd name="connsiteX35" fmla="*/ 0 w 12192000"/>
              <a:gd name="connsiteY35" fmla="*/ 665416 h 722424"/>
              <a:gd name="connsiteX36" fmla="*/ 415407 w 12192000"/>
              <a:gd name="connsiteY36" fmla="*/ 292713 h 722424"/>
              <a:gd name="connsiteX37" fmla="*/ 647665 w 12192000"/>
              <a:gd name="connsiteY37" fmla="*/ 356365 h 722424"/>
              <a:gd name="connsiteX38" fmla="*/ 695234 w 12192000"/>
              <a:gd name="connsiteY38" fmla="*/ 391579 h 722424"/>
              <a:gd name="connsiteX39" fmla="*/ 748462 w 12192000"/>
              <a:gd name="connsiteY39" fmla="*/ 376754 h 722424"/>
              <a:gd name="connsiteX40" fmla="*/ 832181 w 12192000"/>
              <a:gd name="connsiteY40" fmla="*/ 369182 h 722424"/>
              <a:gd name="connsiteX41" fmla="*/ 993876 w 12192000"/>
              <a:gd name="connsiteY41" fmla="*/ 398471 h 722424"/>
              <a:gd name="connsiteX42" fmla="*/ 1026724 w 12192000"/>
              <a:gd name="connsiteY42" fmla="*/ 414467 h 722424"/>
              <a:gd name="connsiteX43" fmla="*/ 1041388 w 12192000"/>
              <a:gd name="connsiteY43" fmla="*/ 390229 h 722424"/>
              <a:gd name="connsiteX44" fmla="*/ 1385850 w 12192000"/>
              <a:gd name="connsiteY44" fmla="*/ 225907 h 722424"/>
              <a:gd name="connsiteX45" fmla="*/ 1618108 w 12192000"/>
              <a:gd name="connsiteY45" fmla="*/ 289559 h 722424"/>
              <a:gd name="connsiteX46" fmla="*/ 1650849 w 12192000"/>
              <a:gd name="connsiteY46" fmla="*/ 313796 h 722424"/>
              <a:gd name="connsiteX47" fmla="*/ 1658951 w 12192000"/>
              <a:gd name="connsiteY47" fmla="*/ 304985 h 722424"/>
              <a:gd name="connsiteX48" fmla="*/ 1952689 w 12192000"/>
              <a:gd name="connsiteY48" fmla="*/ 195823 h 722424"/>
              <a:gd name="connsiteX49" fmla="*/ 2246426 w 12192000"/>
              <a:gd name="connsiteY49" fmla="*/ 304985 h 722424"/>
              <a:gd name="connsiteX50" fmla="*/ 2256145 w 12192000"/>
              <a:gd name="connsiteY50" fmla="*/ 315554 h 722424"/>
              <a:gd name="connsiteX51" fmla="*/ 2261919 w 12192000"/>
              <a:gd name="connsiteY51" fmla="*/ 306011 h 722424"/>
              <a:gd name="connsiteX52" fmla="*/ 2606381 w 12192000"/>
              <a:gd name="connsiteY52" fmla="*/ 141690 h 722424"/>
              <a:gd name="connsiteX53" fmla="*/ 2838640 w 12192000"/>
              <a:gd name="connsiteY53" fmla="*/ 205342 h 722424"/>
              <a:gd name="connsiteX54" fmla="*/ 2855722 w 12192000"/>
              <a:gd name="connsiteY54" fmla="*/ 217987 h 722424"/>
              <a:gd name="connsiteX55" fmla="*/ 2893007 w 12192000"/>
              <a:gd name="connsiteY55" fmla="*/ 199830 h 722424"/>
              <a:gd name="connsiteX56" fmla="*/ 3054703 w 12192000"/>
              <a:gd name="connsiteY56" fmla="*/ 170541 h 722424"/>
              <a:gd name="connsiteX57" fmla="*/ 3348440 w 12192000"/>
              <a:gd name="connsiteY57" fmla="*/ 279703 h 722424"/>
              <a:gd name="connsiteX58" fmla="*/ 3385274 w 12192000"/>
              <a:gd name="connsiteY58" fmla="*/ 319757 h 722424"/>
              <a:gd name="connsiteX59" fmla="*/ 3422856 w 12192000"/>
              <a:gd name="connsiteY59" fmla="*/ 288067 h 722424"/>
              <a:gd name="connsiteX60" fmla="*/ 3655114 w 12192000"/>
              <a:gd name="connsiteY60" fmla="*/ 215562 h 722424"/>
              <a:gd name="connsiteX61" fmla="*/ 3738834 w 12192000"/>
              <a:gd name="connsiteY61" fmla="*/ 224187 h 722424"/>
              <a:gd name="connsiteX62" fmla="*/ 3752633 w 12192000"/>
              <a:gd name="connsiteY62" fmla="*/ 228564 h 722424"/>
              <a:gd name="connsiteX63" fmla="*/ 3761041 w 12192000"/>
              <a:gd name="connsiteY63" fmla="*/ 219422 h 722424"/>
              <a:gd name="connsiteX64" fmla="*/ 4054775 w 12192000"/>
              <a:gd name="connsiteY64" fmla="*/ 110260 h 722424"/>
              <a:gd name="connsiteX65" fmla="*/ 4287034 w 12192000"/>
              <a:gd name="connsiteY65" fmla="*/ 173912 h 722424"/>
              <a:gd name="connsiteX66" fmla="*/ 4341837 w 12192000"/>
              <a:gd name="connsiteY66" fmla="*/ 214480 h 722424"/>
              <a:gd name="connsiteX67" fmla="*/ 4370347 w 12192000"/>
              <a:gd name="connsiteY67" fmla="*/ 193376 h 722424"/>
              <a:gd name="connsiteX68" fmla="*/ 4602604 w 12192000"/>
              <a:gd name="connsiteY68" fmla="*/ 129724 h 722424"/>
              <a:gd name="connsiteX69" fmla="*/ 4947064 w 12192000"/>
              <a:gd name="connsiteY69" fmla="*/ 294045 h 722424"/>
              <a:gd name="connsiteX70" fmla="*/ 4965679 w 12192000"/>
              <a:gd name="connsiteY70" fmla="*/ 324816 h 722424"/>
              <a:gd name="connsiteX71" fmla="*/ 4988215 w 12192000"/>
              <a:gd name="connsiteY71" fmla="*/ 318540 h 722424"/>
              <a:gd name="connsiteX72" fmla="*/ 5064043 w 12192000"/>
              <a:gd name="connsiteY72" fmla="*/ 311682 h 722424"/>
              <a:gd name="connsiteX73" fmla="*/ 5089870 w 12192000"/>
              <a:gd name="connsiteY73" fmla="*/ 283596 h 722424"/>
              <a:gd name="connsiteX74" fmla="*/ 5383609 w 12192000"/>
              <a:gd name="connsiteY74" fmla="*/ 174434 h 722424"/>
              <a:gd name="connsiteX75" fmla="*/ 5615868 w 12192000"/>
              <a:gd name="connsiteY75" fmla="*/ 238086 h 722424"/>
              <a:gd name="connsiteX76" fmla="*/ 5638857 w 12192000"/>
              <a:gd name="connsiteY76" fmla="*/ 255105 h 722424"/>
              <a:gd name="connsiteX77" fmla="*/ 5639670 w 12192000"/>
              <a:gd name="connsiteY77" fmla="*/ 251290 h 722424"/>
              <a:gd name="connsiteX78" fmla="*/ 6002002 w 12192000"/>
              <a:gd name="connsiteY78" fmla="*/ 23660 h 722424"/>
              <a:gd name="connsiteX79" fmla="*/ 6364336 w 12192000"/>
              <a:gd name="connsiteY79" fmla="*/ 251290 h 722424"/>
              <a:gd name="connsiteX80" fmla="*/ 6369684 w 12192000"/>
              <a:gd name="connsiteY80" fmla="*/ 276397 h 722424"/>
              <a:gd name="connsiteX81" fmla="*/ 6396330 w 12192000"/>
              <a:gd name="connsiteY81" fmla="*/ 229869 h 722424"/>
              <a:gd name="connsiteX82" fmla="*/ 6722407 w 12192000"/>
              <a:gd name="connsiteY82" fmla="*/ 65548 h 722424"/>
              <a:gd name="connsiteX83" fmla="*/ 7000467 w 12192000"/>
              <a:gd name="connsiteY83" fmla="*/ 174710 h 722424"/>
              <a:gd name="connsiteX84" fmla="*/ 7029242 w 12192000"/>
              <a:gd name="connsiteY84" fmla="*/ 207765 h 722424"/>
              <a:gd name="connsiteX85" fmla="*/ 7052070 w 12192000"/>
              <a:gd name="connsiteY85" fmla="*/ 167904 h 722424"/>
              <a:gd name="connsiteX86" fmla="*/ 7378148 w 12192000"/>
              <a:gd name="connsiteY86" fmla="*/ 3583 h 722424"/>
              <a:gd name="connsiteX87" fmla="*/ 7598010 w 12192000"/>
              <a:gd name="connsiteY87" fmla="*/ 67235 h 722424"/>
              <a:gd name="connsiteX88" fmla="*/ 7638413 w 12192000"/>
              <a:gd name="connsiteY88" fmla="*/ 98830 h 722424"/>
              <a:gd name="connsiteX89" fmla="*/ 7691091 w 12192000"/>
              <a:gd name="connsiteY89" fmla="*/ 93797 h 722424"/>
              <a:gd name="connsiteX90" fmla="*/ 7994531 w 12192000"/>
              <a:gd name="connsiteY90" fmla="*/ 229426 h 722424"/>
              <a:gd name="connsiteX91" fmla="*/ 8041237 w 12192000"/>
              <a:gd name="connsiteY91" fmla="*/ 302389 h 722424"/>
              <a:gd name="connsiteX92" fmla="*/ 8050122 w 12192000"/>
              <a:gd name="connsiteY92" fmla="*/ 292182 h 722424"/>
              <a:gd name="connsiteX93" fmla="*/ 8328182 w 12192000"/>
              <a:gd name="connsiteY93" fmla="*/ 183020 h 722424"/>
              <a:gd name="connsiteX94" fmla="*/ 8548044 w 12192000"/>
              <a:gd name="connsiteY94" fmla="*/ 246672 h 722424"/>
              <a:gd name="connsiteX95" fmla="*/ 8598621 w 12192000"/>
              <a:gd name="connsiteY95" fmla="*/ 286223 h 722424"/>
              <a:gd name="connsiteX96" fmla="*/ 8598647 w 12192000"/>
              <a:gd name="connsiteY96" fmla="*/ 286193 h 722424"/>
              <a:gd name="connsiteX97" fmla="*/ 8876707 w 12192000"/>
              <a:gd name="connsiteY97" fmla="*/ 177031 h 722424"/>
              <a:gd name="connsiteX98" fmla="*/ 9047191 w 12192000"/>
              <a:gd name="connsiteY98" fmla="*/ 213783 h 722424"/>
              <a:gd name="connsiteX99" fmla="*/ 9055526 w 12192000"/>
              <a:gd name="connsiteY99" fmla="*/ 218324 h 722424"/>
              <a:gd name="connsiteX100" fmla="*/ 9058897 w 12192000"/>
              <a:gd name="connsiteY100" fmla="*/ 202498 h 722424"/>
              <a:gd name="connsiteX101" fmla="*/ 9381227 w 12192000"/>
              <a:gd name="connsiteY101" fmla="*/ 0 h 722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192000" h="722424">
                <a:moveTo>
                  <a:pt x="9381227" y="0"/>
                </a:moveTo>
                <a:cubicBezTo>
                  <a:pt x="9477828" y="0"/>
                  <a:pt x="9565283" y="37110"/>
                  <a:pt x="9628588" y="97110"/>
                </a:cubicBezTo>
                <a:lnTo>
                  <a:pt x="9664383" y="138229"/>
                </a:lnTo>
                <a:lnTo>
                  <a:pt x="9747177" y="128344"/>
                </a:lnTo>
                <a:cubicBezTo>
                  <a:pt x="9828619" y="128344"/>
                  <a:pt x="9904278" y="151809"/>
                  <a:pt x="9967039" y="191996"/>
                </a:cubicBezTo>
                <a:lnTo>
                  <a:pt x="10010266" y="225799"/>
                </a:lnTo>
                <a:lnTo>
                  <a:pt x="10023948" y="210081"/>
                </a:lnTo>
                <a:cubicBezTo>
                  <a:pt x="10095110" y="142635"/>
                  <a:pt x="10193419" y="100919"/>
                  <a:pt x="10302008" y="100919"/>
                </a:cubicBezTo>
                <a:cubicBezTo>
                  <a:pt x="10464892" y="100919"/>
                  <a:pt x="10604645" y="194780"/>
                  <a:pt x="10664342" y="328549"/>
                </a:cubicBezTo>
                <a:lnTo>
                  <a:pt x="10665904" y="335885"/>
                </a:lnTo>
                <a:lnTo>
                  <a:pt x="10694098" y="321381"/>
                </a:lnTo>
                <a:cubicBezTo>
                  <a:pt x="10741144" y="302521"/>
                  <a:pt x="10792869" y="292092"/>
                  <a:pt x="10847163" y="292092"/>
                </a:cubicBezTo>
                <a:cubicBezTo>
                  <a:pt x="10928605" y="292092"/>
                  <a:pt x="11004264" y="315557"/>
                  <a:pt x="11067025" y="355744"/>
                </a:cubicBezTo>
                <a:lnTo>
                  <a:pt x="11092379" y="375571"/>
                </a:lnTo>
                <a:lnTo>
                  <a:pt x="11145253" y="334223"/>
                </a:lnTo>
                <a:cubicBezTo>
                  <a:pt x="11208014" y="294036"/>
                  <a:pt x="11283673" y="270571"/>
                  <a:pt x="11365115" y="270571"/>
                </a:cubicBezTo>
                <a:cubicBezTo>
                  <a:pt x="11527998" y="270571"/>
                  <a:pt x="11667752" y="364432"/>
                  <a:pt x="11727448" y="498202"/>
                </a:cubicBezTo>
                <a:lnTo>
                  <a:pt x="11731256" y="516075"/>
                </a:lnTo>
                <a:lnTo>
                  <a:pt x="11787810" y="510671"/>
                </a:lnTo>
                <a:lnTo>
                  <a:pt x="11790458" y="498238"/>
                </a:lnTo>
                <a:cubicBezTo>
                  <a:pt x="11825080" y="420657"/>
                  <a:pt x="11906133" y="366220"/>
                  <a:pt x="12000600" y="366220"/>
                </a:cubicBezTo>
                <a:cubicBezTo>
                  <a:pt x="12063578" y="366220"/>
                  <a:pt x="12120594" y="390414"/>
                  <a:pt x="12161866" y="429531"/>
                </a:cubicBezTo>
                <a:lnTo>
                  <a:pt x="12192000" y="471892"/>
                </a:lnTo>
                <a:lnTo>
                  <a:pt x="12192000" y="692861"/>
                </a:lnTo>
                <a:lnTo>
                  <a:pt x="12170970" y="722424"/>
                </a:lnTo>
                <a:lnTo>
                  <a:pt x="7083124" y="722424"/>
                </a:lnTo>
                <a:lnTo>
                  <a:pt x="7064687" y="635873"/>
                </a:lnTo>
                <a:lnTo>
                  <a:pt x="7070633" y="607957"/>
                </a:lnTo>
                <a:lnTo>
                  <a:pt x="7048484" y="646633"/>
                </a:lnTo>
                <a:cubicBezTo>
                  <a:pt x="7030818" y="671418"/>
                  <a:pt x="7010088" y="694081"/>
                  <a:pt x="6986810" y="714133"/>
                </a:cubicBezTo>
                <a:lnTo>
                  <a:pt x="6974500" y="722424"/>
                </a:lnTo>
                <a:lnTo>
                  <a:pt x="6473658" y="722424"/>
                </a:lnTo>
                <a:lnTo>
                  <a:pt x="6452315" y="704044"/>
                </a:lnTo>
                <a:lnTo>
                  <a:pt x="6456230" y="722424"/>
                </a:lnTo>
                <a:lnTo>
                  <a:pt x="12828" y="722424"/>
                </a:lnTo>
                <a:lnTo>
                  <a:pt x="0" y="665416"/>
                </a:lnTo>
                <a:cubicBezTo>
                  <a:pt x="0" y="459578"/>
                  <a:pt x="185984" y="292713"/>
                  <a:pt x="415407" y="292713"/>
                </a:cubicBezTo>
                <a:cubicBezTo>
                  <a:pt x="501441" y="292713"/>
                  <a:pt x="581366" y="316178"/>
                  <a:pt x="647665" y="356365"/>
                </a:cubicBezTo>
                <a:lnTo>
                  <a:pt x="695234" y="391579"/>
                </a:lnTo>
                <a:lnTo>
                  <a:pt x="748462" y="376754"/>
                </a:lnTo>
                <a:cubicBezTo>
                  <a:pt x="775504" y="371790"/>
                  <a:pt x="803503" y="369182"/>
                  <a:pt x="832181" y="369182"/>
                </a:cubicBezTo>
                <a:cubicBezTo>
                  <a:pt x="889537" y="369182"/>
                  <a:pt x="944178" y="379611"/>
                  <a:pt x="993876" y="398471"/>
                </a:cubicBezTo>
                <a:lnTo>
                  <a:pt x="1026724" y="414467"/>
                </a:lnTo>
                <a:lnTo>
                  <a:pt x="1041388" y="390229"/>
                </a:lnTo>
                <a:cubicBezTo>
                  <a:pt x="1116039" y="291088"/>
                  <a:pt x="1242460" y="225907"/>
                  <a:pt x="1385850" y="225907"/>
                </a:cubicBezTo>
                <a:cubicBezTo>
                  <a:pt x="1471883" y="225907"/>
                  <a:pt x="1551808" y="249372"/>
                  <a:pt x="1618108" y="289559"/>
                </a:cubicBezTo>
                <a:lnTo>
                  <a:pt x="1650849" y="313796"/>
                </a:lnTo>
                <a:lnTo>
                  <a:pt x="1658951" y="304985"/>
                </a:lnTo>
                <a:cubicBezTo>
                  <a:pt x="1734125" y="237539"/>
                  <a:pt x="1837977" y="195823"/>
                  <a:pt x="1952689" y="195823"/>
                </a:cubicBezTo>
                <a:cubicBezTo>
                  <a:pt x="2067400" y="195823"/>
                  <a:pt x="2171252" y="237539"/>
                  <a:pt x="2246426" y="304985"/>
                </a:cubicBezTo>
                <a:lnTo>
                  <a:pt x="2256145" y="315554"/>
                </a:lnTo>
                <a:lnTo>
                  <a:pt x="2261919" y="306011"/>
                </a:lnTo>
                <a:cubicBezTo>
                  <a:pt x="2336571" y="206871"/>
                  <a:pt x="2462992" y="141690"/>
                  <a:pt x="2606381" y="141690"/>
                </a:cubicBezTo>
                <a:cubicBezTo>
                  <a:pt x="2692416" y="141690"/>
                  <a:pt x="2772341" y="165155"/>
                  <a:pt x="2838640" y="205342"/>
                </a:cubicBezTo>
                <a:lnTo>
                  <a:pt x="2855722" y="217987"/>
                </a:lnTo>
                <a:lnTo>
                  <a:pt x="2893007" y="199830"/>
                </a:lnTo>
                <a:cubicBezTo>
                  <a:pt x="2942707" y="180970"/>
                  <a:pt x="2997347" y="170541"/>
                  <a:pt x="3054703" y="170541"/>
                </a:cubicBezTo>
                <a:cubicBezTo>
                  <a:pt x="3169414" y="170541"/>
                  <a:pt x="3273266" y="212257"/>
                  <a:pt x="3348440" y="279703"/>
                </a:cubicBezTo>
                <a:lnTo>
                  <a:pt x="3385274" y="319757"/>
                </a:lnTo>
                <a:lnTo>
                  <a:pt x="3422856" y="288067"/>
                </a:lnTo>
                <a:cubicBezTo>
                  <a:pt x="3489156" y="242291"/>
                  <a:pt x="3569081" y="215562"/>
                  <a:pt x="3655114" y="215562"/>
                </a:cubicBezTo>
                <a:cubicBezTo>
                  <a:pt x="3683792" y="215562"/>
                  <a:pt x="3711792" y="218532"/>
                  <a:pt x="3738834" y="224187"/>
                </a:cubicBezTo>
                <a:lnTo>
                  <a:pt x="3752633" y="228564"/>
                </a:lnTo>
                <a:lnTo>
                  <a:pt x="3761041" y="219422"/>
                </a:lnTo>
                <a:cubicBezTo>
                  <a:pt x="3836213" y="151976"/>
                  <a:pt x="3940064" y="110260"/>
                  <a:pt x="4054775" y="110260"/>
                </a:cubicBezTo>
                <a:cubicBezTo>
                  <a:pt x="4140810" y="110260"/>
                  <a:pt x="4220734" y="133725"/>
                  <a:pt x="4287034" y="173912"/>
                </a:cubicBezTo>
                <a:lnTo>
                  <a:pt x="4341837" y="214480"/>
                </a:lnTo>
                <a:lnTo>
                  <a:pt x="4370347" y="193376"/>
                </a:lnTo>
                <a:cubicBezTo>
                  <a:pt x="4436643" y="153189"/>
                  <a:pt x="4516570" y="129724"/>
                  <a:pt x="4602604" y="129724"/>
                </a:cubicBezTo>
                <a:cubicBezTo>
                  <a:pt x="4745992" y="129724"/>
                  <a:pt x="4872413" y="194905"/>
                  <a:pt x="4947064" y="294045"/>
                </a:cubicBezTo>
                <a:lnTo>
                  <a:pt x="4965679" y="324816"/>
                </a:lnTo>
                <a:lnTo>
                  <a:pt x="4988215" y="318540"/>
                </a:lnTo>
                <a:lnTo>
                  <a:pt x="5064043" y="311682"/>
                </a:lnTo>
                <a:lnTo>
                  <a:pt x="5089870" y="283596"/>
                </a:lnTo>
                <a:cubicBezTo>
                  <a:pt x="5165045" y="216150"/>
                  <a:pt x="5268897" y="174434"/>
                  <a:pt x="5383609" y="174434"/>
                </a:cubicBezTo>
                <a:cubicBezTo>
                  <a:pt x="5469643" y="174434"/>
                  <a:pt x="5549567" y="197899"/>
                  <a:pt x="5615868" y="238086"/>
                </a:cubicBezTo>
                <a:lnTo>
                  <a:pt x="5638857" y="255105"/>
                </a:lnTo>
                <a:lnTo>
                  <a:pt x="5639670" y="251290"/>
                </a:lnTo>
                <a:cubicBezTo>
                  <a:pt x="5699366" y="117521"/>
                  <a:pt x="5839120" y="23660"/>
                  <a:pt x="6002002" y="23660"/>
                </a:cubicBezTo>
                <a:cubicBezTo>
                  <a:pt x="6164885" y="23660"/>
                  <a:pt x="6304640" y="117521"/>
                  <a:pt x="6364336" y="251290"/>
                </a:cubicBezTo>
                <a:lnTo>
                  <a:pt x="6369684" y="276397"/>
                </a:lnTo>
                <a:lnTo>
                  <a:pt x="6396330" y="229869"/>
                </a:lnTo>
                <a:cubicBezTo>
                  <a:pt x="6466997" y="130729"/>
                  <a:pt x="6586671" y="65548"/>
                  <a:pt x="6722407" y="65548"/>
                </a:cubicBezTo>
                <a:cubicBezTo>
                  <a:pt x="6830996" y="65548"/>
                  <a:pt x="6929305" y="107264"/>
                  <a:pt x="7000467" y="174710"/>
                </a:cubicBezTo>
                <a:lnTo>
                  <a:pt x="7029242" y="207765"/>
                </a:lnTo>
                <a:lnTo>
                  <a:pt x="7052070" y="167904"/>
                </a:lnTo>
                <a:cubicBezTo>
                  <a:pt x="7122738" y="68764"/>
                  <a:pt x="7242412" y="3583"/>
                  <a:pt x="7378148" y="3583"/>
                </a:cubicBezTo>
                <a:cubicBezTo>
                  <a:pt x="7459590" y="3583"/>
                  <a:pt x="7535249" y="27048"/>
                  <a:pt x="7598010" y="67235"/>
                </a:cubicBezTo>
                <a:lnTo>
                  <a:pt x="7638413" y="98830"/>
                </a:lnTo>
                <a:lnTo>
                  <a:pt x="7691091" y="93797"/>
                </a:lnTo>
                <a:cubicBezTo>
                  <a:pt x="7813253" y="93797"/>
                  <a:pt x="7922405" y="146594"/>
                  <a:pt x="7994531" y="229426"/>
                </a:cubicBezTo>
                <a:lnTo>
                  <a:pt x="8041237" y="302389"/>
                </a:lnTo>
                <a:lnTo>
                  <a:pt x="8050122" y="292182"/>
                </a:lnTo>
                <a:cubicBezTo>
                  <a:pt x="8121284" y="224736"/>
                  <a:pt x="8219593" y="183020"/>
                  <a:pt x="8328182" y="183020"/>
                </a:cubicBezTo>
                <a:cubicBezTo>
                  <a:pt x="8409624" y="183020"/>
                  <a:pt x="8485283" y="206485"/>
                  <a:pt x="8548044" y="246672"/>
                </a:cubicBezTo>
                <a:lnTo>
                  <a:pt x="8598621" y="286223"/>
                </a:lnTo>
                <a:lnTo>
                  <a:pt x="8598647" y="286193"/>
                </a:lnTo>
                <a:cubicBezTo>
                  <a:pt x="8669809" y="218747"/>
                  <a:pt x="8768118" y="177031"/>
                  <a:pt x="8876707" y="177031"/>
                </a:cubicBezTo>
                <a:cubicBezTo>
                  <a:pt x="8937788" y="177031"/>
                  <a:pt x="8995617" y="190230"/>
                  <a:pt x="9047191" y="213783"/>
                </a:cubicBezTo>
                <a:lnTo>
                  <a:pt x="9055526" y="218324"/>
                </a:lnTo>
                <a:lnTo>
                  <a:pt x="9058897" y="202498"/>
                </a:lnTo>
                <a:cubicBezTo>
                  <a:pt x="9112002" y="83498"/>
                  <a:pt x="9236326" y="0"/>
                  <a:pt x="9381227" y="0"/>
                </a:cubicBez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dirty="0"/>
          </a:p>
        </p:txBody>
      </p:sp>
      <p:sp>
        <p:nvSpPr>
          <p:cNvPr id="8" name="Freeform: Shape 7">
            <a:extLst>
              <a:ext uri="{FF2B5EF4-FFF2-40B4-BE49-F238E27FC236}">
                <a16:creationId xmlns:a16="http://schemas.microsoft.com/office/drawing/2014/main" xmlns="" id="{515D09CC-EA41-4CE9-B520-4B37AF49794B}"/>
              </a:ext>
            </a:extLst>
          </p:cNvPr>
          <p:cNvSpPr/>
          <p:nvPr userDrawn="1"/>
        </p:nvSpPr>
        <p:spPr>
          <a:xfrm flipH="1">
            <a:off x="0" y="6381796"/>
            <a:ext cx="12192000" cy="488165"/>
          </a:xfrm>
          <a:custGeom>
            <a:avLst/>
            <a:gdLst>
              <a:gd name="connsiteX0" fmla="*/ 2697788 w 12192000"/>
              <a:gd name="connsiteY0" fmla="*/ 0 h 488165"/>
              <a:gd name="connsiteX1" fmla="*/ 2412743 w 12192000"/>
              <a:gd name="connsiteY1" fmla="*/ 188940 h 488165"/>
              <a:gd name="connsiteX2" fmla="*/ 2410667 w 12192000"/>
              <a:gd name="connsiteY2" fmla="*/ 199221 h 488165"/>
              <a:gd name="connsiteX3" fmla="*/ 2404214 w 12192000"/>
              <a:gd name="connsiteY3" fmla="*/ 193897 h 488165"/>
              <a:gd name="connsiteX4" fmla="*/ 2231250 w 12192000"/>
              <a:gd name="connsiteY4" fmla="*/ 141064 h 488165"/>
              <a:gd name="connsiteX5" fmla="*/ 2110835 w 12192000"/>
              <a:gd name="connsiteY5" fmla="*/ 165374 h 488165"/>
              <a:gd name="connsiteX6" fmla="*/ 2096679 w 12192000"/>
              <a:gd name="connsiteY6" fmla="*/ 173058 h 488165"/>
              <a:gd name="connsiteX7" fmla="*/ 2063894 w 12192000"/>
              <a:gd name="connsiteY7" fmla="*/ 133322 h 488165"/>
              <a:gd name="connsiteX8" fmla="*/ 1845146 w 12192000"/>
              <a:gd name="connsiteY8" fmla="*/ 42714 h 488165"/>
              <a:gd name="connsiteX9" fmla="*/ 1588623 w 12192000"/>
              <a:gd name="connsiteY9" fmla="*/ 179105 h 488165"/>
              <a:gd name="connsiteX10" fmla="*/ 1579781 w 12192000"/>
              <a:gd name="connsiteY10" fmla="*/ 195395 h 488165"/>
              <a:gd name="connsiteX11" fmla="*/ 1519900 w 12192000"/>
              <a:gd name="connsiteY11" fmla="*/ 201432 h 488165"/>
              <a:gd name="connsiteX12" fmla="*/ 1343532 w 12192000"/>
              <a:gd name="connsiteY12" fmla="*/ 307723 h 488165"/>
              <a:gd name="connsiteX13" fmla="*/ 1341283 w 12192000"/>
              <a:gd name="connsiteY13" fmla="*/ 311643 h 488165"/>
              <a:gd name="connsiteX14" fmla="*/ 1311629 w 12192000"/>
              <a:gd name="connsiteY14" fmla="*/ 295547 h 488165"/>
              <a:gd name="connsiteX15" fmla="*/ 1191214 w 12192000"/>
              <a:gd name="connsiteY15" fmla="*/ 271237 h 488165"/>
              <a:gd name="connsiteX16" fmla="*/ 1043756 w 12192000"/>
              <a:gd name="connsiteY16" fmla="*/ 308574 h 488165"/>
              <a:gd name="connsiteX17" fmla="*/ 1010986 w 12192000"/>
              <a:gd name="connsiteY17" fmla="*/ 331863 h 488165"/>
              <a:gd name="connsiteX18" fmla="*/ 966813 w 12192000"/>
              <a:gd name="connsiteY18" fmla="*/ 336316 h 488165"/>
              <a:gd name="connsiteX19" fmla="*/ 899053 w 12192000"/>
              <a:gd name="connsiteY19" fmla="*/ 357350 h 488165"/>
              <a:gd name="connsiteX20" fmla="*/ 870729 w 12192000"/>
              <a:gd name="connsiteY20" fmla="*/ 372723 h 488165"/>
              <a:gd name="connsiteX21" fmla="*/ 864057 w 12192000"/>
              <a:gd name="connsiteY21" fmla="*/ 367218 h 488165"/>
              <a:gd name="connsiteX22" fmla="*/ 691093 w 12192000"/>
              <a:gd name="connsiteY22" fmla="*/ 314385 h 488165"/>
              <a:gd name="connsiteX23" fmla="*/ 472345 w 12192000"/>
              <a:gd name="connsiteY23" fmla="*/ 404993 h 488165"/>
              <a:gd name="connsiteX24" fmla="*/ 459601 w 12192000"/>
              <a:gd name="connsiteY24" fmla="*/ 420439 h 488165"/>
              <a:gd name="connsiteX25" fmla="*/ 426235 w 12192000"/>
              <a:gd name="connsiteY25" fmla="*/ 402329 h 488165"/>
              <a:gd name="connsiteX26" fmla="*/ 274451 w 12192000"/>
              <a:gd name="connsiteY26" fmla="*/ 371685 h 488165"/>
              <a:gd name="connsiteX27" fmla="*/ 56429 w 12192000"/>
              <a:gd name="connsiteY27" fmla="*/ 438282 h 488165"/>
              <a:gd name="connsiteX28" fmla="*/ 0 w 12192000"/>
              <a:gd name="connsiteY28" fmla="*/ 484839 h 488165"/>
              <a:gd name="connsiteX29" fmla="*/ 0 w 12192000"/>
              <a:gd name="connsiteY29" fmla="*/ 488165 h 488165"/>
              <a:gd name="connsiteX30" fmla="*/ 12192000 w 12192000"/>
              <a:gd name="connsiteY30" fmla="*/ 488165 h 488165"/>
              <a:gd name="connsiteX31" fmla="*/ 12192000 w 12192000"/>
              <a:gd name="connsiteY31" fmla="*/ 417342 h 488165"/>
              <a:gd name="connsiteX32" fmla="*/ 12183125 w 12192000"/>
              <a:gd name="connsiteY32" fmla="*/ 411358 h 488165"/>
              <a:gd name="connsiteX33" fmla="*/ 12103862 w 12192000"/>
              <a:gd name="connsiteY33" fmla="*/ 395355 h 488165"/>
              <a:gd name="connsiteX34" fmla="*/ 12062823 w 12192000"/>
              <a:gd name="connsiteY34" fmla="*/ 399492 h 488165"/>
              <a:gd name="connsiteX35" fmla="*/ 12032697 w 12192000"/>
              <a:gd name="connsiteY35" fmla="*/ 408844 h 488165"/>
              <a:gd name="connsiteX36" fmla="*/ 12031247 w 12192000"/>
              <a:gd name="connsiteY36" fmla="*/ 401661 h 488165"/>
              <a:gd name="connsiteX37" fmla="*/ 11804447 w 12192000"/>
              <a:gd name="connsiteY37" fmla="*/ 251328 h 488165"/>
              <a:gd name="connsiteX38" fmla="*/ 11666826 w 12192000"/>
              <a:gd name="connsiteY38" fmla="*/ 293365 h 488165"/>
              <a:gd name="connsiteX39" fmla="*/ 11633620 w 12192000"/>
              <a:gd name="connsiteY39" fmla="*/ 320763 h 488165"/>
              <a:gd name="connsiteX40" fmla="*/ 11628501 w 12192000"/>
              <a:gd name="connsiteY40" fmla="*/ 316540 h 488165"/>
              <a:gd name="connsiteX41" fmla="*/ 11439637 w 12192000"/>
              <a:gd name="connsiteY41" fmla="*/ 258850 h 488165"/>
              <a:gd name="connsiteX42" fmla="*/ 11159532 w 12192000"/>
              <a:gd name="connsiteY42" fmla="*/ 407780 h 488165"/>
              <a:gd name="connsiteX43" fmla="*/ 11133249 w 12192000"/>
              <a:gd name="connsiteY43" fmla="*/ 456201 h 488165"/>
              <a:gd name="connsiteX44" fmla="*/ 11130393 w 12192000"/>
              <a:gd name="connsiteY44" fmla="*/ 457575 h 488165"/>
              <a:gd name="connsiteX45" fmla="*/ 11121802 w 12192000"/>
              <a:gd name="connsiteY45" fmla="*/ 464662 h 488165"/>
              <a:gd name="connsiteX46" fmla="*/ 11105739 w 12192000"/>
              <a:gd name="connsiteY46" fmla="*/ 385098 h 488165"/>
              <a:gd name="connsiteX47" fmla="*/ 10878939 w 12192000"/>
              <a:gd name="connsiteY47" fmla="*/ 234765 h 488165"/>
              <a:gd name="connsiteX48" fmla="*/ 10652139 w 12192000"/>
              <a:gd name="connsiteY48" fmla="*/ 385098 h 488165"/>
              <a:gd name="connsiteX49" fmla="*/ 10640286 w 12192000"/>
              <a:gd name="connsiteY49" fmla="*/ 443809 h 488165"/>
              <a:gd name="connsiteX50" fmla="*/ 10632922 w 12192000"/>
              <a:gd name="connsiteY50" fmla="*/ 439812 h 488165"/>
              <a:gd name="connsiteX51" fmla="*/ 10586719 w 12192000"/>
              <a:gd name="connsiteY51" fmla="*/ 425470 h 488165"/>
              <a:gd name="connsiteX52" fmla="*/ 10578669 w 12192000"/>
              <a:gd name="connsiteY52" fmla="*/ 424659 h 488165"/>
              <a:gd name="connsiteX53" fmla="*/ 10540357 w 12192000"/>
              <a:gd name="connsiteY53" fmla="*/ 367834 h 488165"/>
              <a:gd name="connsiteX54" fmla="*/ 10366307 w 12192000"/>
              <a:gd name="connsiteY54" fmla="*/ 295740 h 488165"/>
              <a:gd name="connsiteX55" fmla="*/ 10270498 w 12192000"/>
              <a:gd name="connsiteY55" fmla="*/ 315083 h 488165"/>
              <a:gd name="connsiteX56" fmla="*/ 10267631 w 12192000"/>
              <a:gd name="connsiteY56" fmla="*/ 316639 h 488165"/>
              <a:gd name="connsiteX57" fmla="*/ 10264594 w 12192000"/>
              <a:gd name="connsiteY57" fmla="*/ 301594 h 488165"/>
              <a:gd name="connsiteX58" fmla="*/ 10037792 w 12192000"/>
              <a:gd name="connsiteY58" fmla="*/ 151262 h 488165"/>
              <a:gd name="connsiteX59" fmla="*/ 9941983 w 12192000"/>
              <a:gd name="connsiteY59" fmla="*/ 170605 h 488165"/>
              <a:gd name="connsiteX60" fmla="*/ 9932834 w 12192000"/>
              <a:gd name="connsiteY60" fmla="*/ 175570 h 488165"/>
              <a:gd name="connsiteX61" fmla="*/ 9891633 w 12192000"/>
              <a:gd name="connsiteY61" fmla="*/ 171417 h 488165"/>
              <a:gd name="connsiteX62" fmla="*/ 9578239 w 12192000"/>
              <a:gd name="connsiteY62" fmla="*/ 379147 h 488165"/>
              <a:gd name="connsiteX63" fmla="*/ 9571593 w 12192000"/>
              <a:gd name="connsiteY63" fmla="*/ 412069 h 488165"/>
              <a:gd name="connsiteX64" fmla="*/ 9537676 w 12192000"/>
              <a:gd name="connsiteY64" fmla="*/ 393659 h 488165"/>
              <a:gd name="connsiteX65" fmla="*/ 9438057 w 12192000"/>
              <a:gd name="connsiteY65" fmla="*/ 373547 h 488165"/>
              <a:gd name="connsiteX66" fmla="*/ 9386478 w 12192000"/>
              <a:gd name="connsiteY66" fmla="*/ 378747 h 488165"/>
              <a:gd name="connsiteX67" fmla="*/ 9384764 w 12192000"/>
              <a:gd name="connsiteY67" fmla="*/ 379279 h 488165"/>
              <a:gd name="connsiteX68" fmla="*/ 9356370 w 12192000"/>
              <a:gd name="connsiteY68" fmla="*/ 326966 h 488165"/>
              <a:gd name="connsiteX69" fmla="*/ 9099846 w 12192000"/>
              <a:gd name="connsiteY69" fmla="*/ 190574 h 488165"/>
              <a:gd name="connsiteX70" fmla="*/ 8843324 w 12192000"/>
              <a:gd name="connsiteY70" fmla="*/ 326966 h 488165"/>
              <a:gd name="connsiteX71" fmla="*/ 8837922 w 12192000"/>
              <a:gd name="connsiteY71" fmla="*/ 336919 h 488165"/>
              <a:gd name="connsiteX72" fmla="*/ 8777269 w 12192000"/>
              <a:gd name="connsiteY72" fmla="*/ 286876 h 488165"/>
              <a:gd name="connsiteX73" fmla="*/ 8539902 w 12192000"/>
              <a:gd name="connsiteY73" fmla="*/ 214371 h 488165"/>
              <a:gd name="connsiteX74" fmla="*/ 8302533 w 12192000"/>
              <a:gd name="connsiteY74" fmla="*/ 286876 h 488165"/>
              <a:gd name="connsiteX75" fmla="*/ 8264230 w 12192000"/>
              <a:gd name="connsiteY75" fmla="*/ 318480 h 488165"/>
              <a:gd name="connsiteX76" fmla="*/ 8252614 w 12192000"/>
              <a:gd name="connsiteY76" fmla="*/ 324064 h 488165"/>
              <a:gd name="connsiteX77" fmla="*/ 8234834 w 12192000"/>
              <a:gd name="connsiteY77" fmla="*/ 338734 h 488165"/>
              <a:gd name="connsiteX78" fmla="*/ 8208461 w 12192000"/>
              <a:gd name="connsiteY78" fmla="*/ 290142 h 488165"/>
              <a:gd name="connsiteX79" fmla="*/ 7951941 w 12192000"/>
              <a:gd name="connsiteY79" fmla="*/ 153751 h 488165"/>
              <a:gd name="connsiteX80" fmla="*/ 7713227 w 12192000"/>
              <a:gd name="connsiteY80" fmla="*/ 266327 h 488165"/>
              <a:gd name="connsiteX81" fmla="*/ 7675799 w 12192000"/>
              <a:gd name="connsiteY81" fmla="*/ 328018 h 488165"/>
              <a:gd name="connsiteX82" fmla="*/ 7649999 w 12192000"/>
              <a:gd name="connsiteY82" fmla="*/ 314014 h 488165"/>
              <a:gd name="connsiteX83" fmla="*/ 7641007 w 12192000"/>
              <a:gd name="connsiteY83" fmla="*/ 269483 h 488165"/>
              <a:gd name="connsiteX84" fmla="*/ 7355962 w 12192000"/>
              <a:gd name="connsiteY84" fmla="*/ 80543 h 488165"/>
              <a:gd name="connsiteX85" fmla="*/ 7137215 w 12192000"/>
              <a:gd name="connsiteY85" fmla="*/ 171151 h 488165"/>
              <a:gd name="connsiteX86" fmla="*/ 7117143 w 12192000"/>
              <a:gd name="connsiteY86" fmla="*/ 195477 h 488165"/>
              <a:gd name="connsiteX87" fmla="*/ 7088841 w 12192000"/>
              <a:gd name="connsiteY87" fmla="*/ 161174 h 488165"/>
              <a:gd name="connsiteX88" fmla="*/ 6870093 w 12192000"/>
              <a:gd name="connsiteY88" fmla="*/ 70566 h 488165"/>
              <a:gd name="connsiteX89" fmla="*/ 6697129 w 12192000"/>
              <a:gd name="connsiteY89" fmla="*/ 123399 h 488165"/>
              <a:gd name="connsiteX90" fmla="*/ 6684995 w 12192000"/>
              <a:gd name="connsiteY90" fmla="*/ 133411 h 488165"/>
              <a:gd name="connsiteX91" fmla="*/ 6644023 w 12192000"/>
              <a:gd name="connsiteY91" fmla="*/ 120692 h 488165"/>
              <a:gd name="connsiteX92" fmla="*/ 6557873 w 12192000"/>
              <a:gd name="connsiteY92" fmla="*/ 112008 h 488165"/>
              <a:gd name="connsiteX93" fmla="*/ 6354116 w 12192000"/>
              <a:gd name="connsiteY93" fmla="*/ 163601 h 488165"/>
              <a:gd name="connsiteX94" fmla="*/ 6273160 w 12192000"/>
              <a:gd name="connsiteY94" fmla="*/ 221132 h 488165"/>
              <a:gd name="connsiteX95" fmla="*/ 6272783 w 12192000"/>
              <a:gd name="connsiteY95" fmla="*/ 221015 h 488165"/>
              <a:gd name="connsiteX96" fmla="*/ 6210437 w 12192000"/>
              <a:gd name="connsiteY96" fmla="*/ 214730 h 488165"/>
              <a:gd name="connsiteX97" fmla="*/ 6162864 w 12192000"/>
              <a:gd name="connsiteY97" fmla="*/ 219525 h 488165"/>
              <a:gd name="connsiteX98" fmla="*/ 6161180 w 12192000"/>
              <a:gd name="connsiteY98" fmla="*/ 211185 h 488165"/>
              <a:gd name="connsiteX99" fmla="*/ 5876135 w 12192000"/>
              <a:gd name="connsiteY99" fmla="*/ 22245 h 488165"/>
              <a:gd name="connsiteX100" fmla="*/ 5591090 w 12192000"/>
              <a:gd name="connsiteY100" fmla="*/ 211185 h 488165"/>
              <a:gd name="connsiteX101" fmla="*/ 5577004 w 12192000"/>
              <a:gd name="connsiteY101" fmla="*/ 280957 h 488165"/>
              <a:gd name="connsiteX102" fmla="*/ 5576535 w 12192000"/>
              <a:gd name="connsiteY102" fmla="*/ 280094 h 488165"/>
              <a:gd name="connsiteX103" fmla="*/ 5320012 w 12192000"/>
              <a:gd name="connsiteY103" fmla="*/ 143703 h 488165"/>
              <a:gd name="connsiteX104" fmla="*/ 5199597 w 12192000"/>
              <a:gd name="connsiteY104" fmla="*/ 168013 h 488165"/>
              <a:gd name="connsiteX105" fmla="*/ 5171310 w 12192000"/>
              <a:gd name="connsiteY105" fmla="*/ 183367 h 488165"/>
              <a:gd name="connsiteX106" fmla="*/ 5170430 w 12192000"/>
              <a:gd name="connsiteY106" fmla="*/ 181745 h 488165"/>
              <a:gd name="connsiteX107" fmla="*/ 4913907 w 12192000"/>
              <a:gd name="connsiteY107" fmla="*/ 45354 h 488165"/>
              <a:gd name="connsiteX108" fmla="*/ 4675193 w 12192000"/>
              <a:gd name="connsiteY108" fmla="*/ 157930 h 488165"/>
              <a:gd name="connsiteX109" fmla="*/ 4646008 w 12192000"/>
              <a:gd name="connsiteY109" fmla="*/ 206033 h 488165"/>
              <a:gd name="connsiteX110" fmla="*/ 4619097 w 12192000"/>
              <a:gd name="connsiteY110" fmla="*/ 173417 h 488165"/>
              <a:gd name="connsiteX111" fmla="*/ 4400349 w 12192000"/>
              <a:gd name="connsiteY111" fmla="*/ 82809 h 488165"/>
              <a:gd name="connsiteX112" fmla="*/ 4143826 w 12192000"/>
              <a:gd name="connsiteY112" fmla="*/ 219200 h 488165"/>
              <a:gd name="connsiteX113" fmla="*/ 4136836 w 12192000"/>
              <a:gd name="connsiteY113" fmla="*/ 232080 h 488165"/>
              <a:gd name="connsiteX114" fmla="*/ 4117121 w 12192000"/>
              <a:gd name="connsiteY114" fmla="*/ 221379 h 488165"/>
              <a:gd name="connsiteX115" fmla="*/ 3976611 w 12192000"/>
              <a:gd name="connsiteY115" fmla="*/ 193012 h 488165"/>
              <a:gd name="connsiteX116" fmla="*/ 3721359 w 12192000"/>
              <a:gd name="connsiteY116" fmla="*/ 298740 h 488165"/>
              <a:gd name="connsiteX117" fmla="*/ 3705197 w 12192000"/>
              <a:gd name="connsiteY117" fmla="*/ 318329 h 488165"/>
              <a:gd name="connsiteX118" fmla="*/ 3683571 w 12192000"/>
              <a:gd name="connsiteY118" fmla="*/ 292119 h 488165"/>
              <a:gd name="connsiteX119" fmla="*/ 3425576 w 12192000"/>
              <a:gd name="connsiteY119" fmla="*/ 185254 h 488165"/>
              <a:gd name="connsiteX120" fmla="*/ 3167581 w 12192000"/>
              <a:gd name="connsiteY120" fmla="*/ 292119 h 488165"/>
              <a:gd name="connsiteX121" fmla="*/ 3135507 w 12192000"/>
              <a:gd name="connsiteY121" fmla="*/ 330993 h 488165"/>
              <a:gd name="connsiteX122" fmla="*/ 3106582 w 12192000"/>
              <a:gd name="connsiteY122" fmla="*/ 322014 h 488165"/>
              <a:gd name="connsiteX123" fmla="*/ 3044236 w 12192000"/>
              <a:gd name="connsiteY123" fmla="*/ 315729 h 488165"/>
              <a:gd name="connsiteX124" fmla="*/ 3005060 w 12192000"/>
              <a:gd name="connsiteY124" fmla="*/ 319679 h 488165"/>
              <a:gd name="connsiteX125" fmla="*/ 3007144 w 12192000"/>
              <a:gd name="connsiteY125" fmla="*/ 309355 h 488165"/>
              <a:gd name="connsiteX126" fmla="*/ 2697788 w 12192000"/>
              <a:gd name="connsiteY126" fmla="*/ 0 h 488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12192000" h="488165">
                <a:moveTo>
                  <a:pt x="2697788" y="0"/>
                </a:moveTo>
                <a:cubicBezTo>
                  <a:pt x="2569648" y="0"/>
                  <a:pt x="2459705" y="77908"/>
                  <a:pt x="2412743" y="188940"/>
                </a:cubicBezTo>
                <a:lnTo>
                  <a:pt x="2410667" y="199221"/>
                </a:lnTo>
                <a:lnTo>
                  <a:pt x="2404214" y="193897"/>
                </a:lnTo>
                <a:cubicBezTo>
                  <a:pt x="2354841" y="160541"/>
                  <a:pt x="2295320" y="141064"/>
                  <a:pt x="2231250" y="141064"/>
                </a:cubicBezTo>
                <a:cubicBezTo>
                  <a:pt x="2188537" y="141064"/>
                  <a:pt x="2147845" y="149720"/>
                  <a:pt x="2110835" y="165374"/>
                </a:cubicBezTo>
                <a:lnTo>
                  <a:pt x="2096679" y="173058"/>
                </a:lnTo>
                <a:lnTo>
                  <a:pt x="2063894" y="133322"/>
                </a:lnTo>
                <a:cubicBezTo>
                  <a:pt x="2007912" y="77340"/>
                  <a:pt x="1930572" y="42714"/>
                  <a:pt x="1845146" y="42714"/>
                </a:cubicBezTo>
                <a:cubicBezTo>
                  <a:pt x="1738363" y="42714"/>
                  <a:pt x="1644216" y="96816"/>
                  <a:pt x="1588623" y="179105"/>
                </a:cubicBezTo>
                <a:lnTo>
                  <a:pt x="1579781" y="195395"/>
                </a:lnTo>
                <a:lnTo>
                  <a:pt x="1519900" y="201432"/>
                </a:lnTo>
                <a:cubicBezTo>
                  <a:pt x="1449416" y="215855"/>
                  <a:pt x="1387663" y="254248"/>
                  <a:pt x="1343532" y="307723"/>
                </a:cubicBezTo>
                <a:lnTo>
                  <a:pt x="1341283" y="311643"/>
                </a:lnTo>
                <a:lnTo>
                  <a:pt x="1311629" y="295547"/>
                </a:lnTo>
                <a:cubicBezTo>
                  <a:pt x="1274619" y="279893"/>
                  <a:pt x="1233927" y="271237"/>
                  <a:pt x="1191214" y="271237"/>
                </a:cubicBezTo>
                <a:cubicBezTo>
                  <a:pt x="1137822" y="271237"/>
                  <a:pt x="1087590" y="284762"/>
                  <a:pt x="1043756" y="308574"/>
                </a:cubicBezTo>
                <a:lnTo>
                  <a:pt x="1010986" y="331863"/>
                </a:lnTo>
                <a:lnTo>
                  <a:pt x="966813" y="336316"/>
                </a:lnTo>
                <a:cubicBezTo>
                  <a:pt x="943314" y="341125"/>
                  <a:pt x="920647" y="348217"/>
                  <a:pt x="899053" y="357350"/>
                </a:cubicBezTo>
                <a:lnTo>
                  <a:pt x="870729" y="372723"/>
                </a:lnTo>
                <a:lnTo>
                  <a:pt x="864057" y="367218"/>
                </a:lnTo>
                <a:cubicBezTo>
                  <a:pt x="814683" y="333862"/>
                  <a:pt x="755162" y="314385"/>
                  <a:pt x="691093" y="314385"/>
                </a:cubicBezTo>
                <a:cubicBezTo>
                  <a:pt x="605667" y="314385"/>
                  <a:pt x="528328" y="349011"/>
                  <a:pt x="472345" y="404993"/>
                </a:cubicBezTo>
                <a:lnTo>
                  <a:pt x="459601" y="420439"/>
                </a:lnTo>
                <a:lnTo>
                  <a:pt x="426235" y="402329"/>
                </a:lnTo>
                <a:cubicBezTo>
                  <a:pt x="379583" y="382597"/>
                  <a:pt x="328291" y="371685"/>
                  <a:pt x="274451" y="371685"/>
                </a:cubicBezTo>
                <a:cubicBezTo>
                  <a:pt x="193690" y="371685"/>
                  <a:pt x="118664" y="396236"/>
                  <a:pt x="56429" y="438282"/>
                </a:cubicBezTo>
                <a:lnTo>
                  <a:pt x="0" y="484839"/>
                </a:lnTo>
                <a:lnTo>
                  <a:pt x="0" y="488165"/>
                </a:lnTo>
                <a:lnTo>
                  <a:pt x="12192000" y="488165"/>
                </a:lnTo>
                <a:lnTo>
                  <a:pt x="12192000" y="417342"/>
                </a:lnTo>
                <a:lnTo>
                  <a:pt x="12183125" y="411358"/>
                </a:lnTo>
                <a:cubicBezTo>
                  <a:pt x="12158762" y="401054"/>
                  <a:pt x="12131977" y="395355"/>
                  <a:pt x="12103862" y="395355"/>
                </a:cubicBezTo>
                <a:cubicBezTo>
                  <a:pt x="12089804" y="395355"/>
                  <a:pt x="12076079" y="396780"/>
                  <a:pt x="12062823" y="399492"/>
                </a:cubicBezTo>
                <a:lnTo>
                  <a:pt x="12032697" y="408844"/>
                </a:lnTo>
                <a:lnTo>
                  <a:pt x="12031247" y="401661"/>
                </a:lnTo>
                <a:cubicBezTo>
                  <a:pt x="11993880" y="313316"/>
                  <a:pt x="11906403" y="251328"/>
                  <a:pt x="11804447" y="251328"/>
                </a:cubicBezTo>
                <a:cubicBezTo>
                  <a:pt x="11753469" y="251328"/>
                  <a:pt x="11706111" y="266825"/>
                  <a:pt x="11666826" y="293365"/>
                </a:cubicBezTo>
                <a:lnTo>
                  <a:pt x="11633620" y="320763"/>
                </a:lnTo>
                <a:lnTo>
                  <a:pt x="11628501" y="316540"/>
                </a:lnTo>
                <a:cubicBezTo>
                  <a:pt x="11574588" y="280117"/>
                  <a:pt x="11509596" y="258850"/>
                  <a:pt x="11439637" y="258850"/>
                </a:cubicBezTo>
                <a:cubicBezTo>
                  <a:pt x="11323037" y="258850"/>
                  <a:pt x="11220236" y="317926"/>
                  <a:pt x="11159532" y="407780"/>
                </a:cubicBezTo>
                <a:lnTo>
                  <a:pt x="11133249" y="456201"/>
                </a:lnTo>
                <a:lnTo>
                  <a:pt x="11130393" y="457575"/>
                </a:lnTo>
                <a:lnTo>
                  <a:pt x="11121802" y="464662"/>
                </a:lnTo>
                <a:lnTo>
                  <a:pt x="11105739" y="385098"/>
                </a:lnTo>
                <a:cubicBezTo>
                  <a:pt x="11068372" y="296753"/>
                  <a:pt x="10980895" y="234765"/>
                  <a:pt x="10878939" y="234765"/>
                </a:cubicBezTo>
                <a:cubicBezTo>
                  <a:pt x="10776983" y="234765"/>
                  <a:pt x="10689506" y="296753"/>
                  <a:pt x="10652139" y="385098"/>
                </a:cubicBezTo>
                <a:lnTo>
                  <a:pt x="10640286" y="443809"/>
                </a:lnTo>
                <a:lnTo>
                  <a:pt x="10632922" y="439812"/>
                </a:lnTo>
                <a:cubicBezTo>
                  <a:pt x="10618198" y="433585"/>
                  <a:pt x="10602742" y="428749"/>
                  <a:pt x="10586719" y="425470"/>
                </a:cubicBezTo>
                <a:lnTo>
                  <a:pt x="10578669" y="424659"/>
                </a:lnTo>
                <a:lnTo>
                  <a:pt x="10540357" y="367834"/>
                </a:lnTo>
                <a:cubicBezTo>
                  <a:pt x="10495814" y="323291"/>
                  <a:pt x="10434278" y="295740"/>
                  <a:pt x="10366307" y="295740"/>
                </a:cubicBezTo>
                <a:cubicBezTo>
                  <a:pt x="10332323" y="295740"/>
                  <a:pt x="10299946" y="302627"/>
                  <a:pt x="10270498" y="315083"/>
                </a:cubicBezTo>
                <a:lnTo>
                  <a:pt x="10267631" y="316639"/>
                </a:lnTo>
                <a:lnTo>
                  <a:pt x="10264594" y="301594"/>
                </a:lnTo>
                <a:cubicBezTo>
                  <a:pt x="10227227" y="213250"/>
                  <a:pt x="10139749" y="151262"/>
                  <a:pt x="10037792" y="151262"/>
                </a:cubicBezTo>
                <a:cubicBezTo>
                  <a:pt x="10003807" y="151262"/>
                  <a:pt x="9971430" y="158149"/>
                  <a:pt x="9941983" y="170605"/>
                </a:cubicBezTo>
                <a:lnTo>
                  <a:pt x="9932834" y="175570"/>
                </a:lnTo>
                <a:lnTo>
                  <a:pt x="9891633" y="171417"/>
                </a:lnTo>
                <a:cubicBezTo>
                  <a:pt x="9750750" y="171417"/>
                  <a:pt x="9629872" y="257073"/>
                  <a:pt x="9578239" y="379147"/>
                </a:cubicBezTo>
                <a:lnTo>
                  <a:pt x="9571593" y="412069"/>
                </a:lnTo>
                <a:lnTo>
                  <a:pt x="9537676" y="393659"/>
                </a:lnTo>
                <a:cubicBezTo>
                  <a:pt x="9507058" y="380709"/>
                  <a:pt x="9473393" y="373547"/>
                  <a:pt x="9438057" y="373547"/>
                </a:cubicBezTo>
                <a:cubicBezTo>
                  <a:pt x="9420388" y="373547"/>
                  <a:pt x="9403139" y="375338"/>
                  <a:pt x="9386478" y="378747"/>
                </a:cubicBezTo>
                <a:lnTo>
                  <a:pt x="9384764" y="379279"/>
                </a:lnTo>
                <a:lnTo>
                  <a:pt x="9356370" y="326966"/>
                </a:lnTo>
                <a:cubicBezTo>
                  <a:pt x="9300776" y="244677"/>
                  <a:pt x="9206629" y="190574"/>
                  <a:pt x="9099846" y="190574"/>
                </a:cubicBezTo>
                <a:cubicBezTo>
                  <a:pt x="8993063" y="190574"/>
                  <a:pt x="8898917" y="244677"/>
                  <a:pt x="8843324" y="326966"/>
                </a:cubicBezTo>
                <a:lnTo>
                  <a:pt x="8837922" y="336919"/>
                </a:lnTo>
                <a:lnTo>
                  <a:pt x="8777269" y="286876"/>
                </a:lnTo>
                <a:cubicBezTo>
                  <a:pt x="8709511" y="241100"/>
                  <a:pt x="8627828" y="214371"/>
                  <a:pt x="8539902" y="214371"/>
                </a:cubicBezTo>
                <a:cubicBezTo>
                  <a:pt x="8451975" y="214371"/>
                  <a:pt x="8370292" y="241100"/>
                  <a:pt x="8302533" y="286876"/>
                </a:cubicBezTo>
                <a:lnTo>
                  <a:pt x="8264230" y="318480"/>
                </a:lnTo>
                <a:lnTo>
                  <a:pt x="8252614" y="324064"/>
                </a:lnTo>
                <a:lnTo>
                  <a:pt x="8234834" y="338734"/>
                </a:lnTo>
                <a:lnTo>
                  <a:pt x="8208461" y="290142"/>
                </a:lnTo>
                <a:cubicBezTo>
                  <a:pt x="8152866" y="207854"/>
                  <a:pt x="8058721" y="153751"/>
                  <a:pt x="7951941" y="153751"/>
                </a:cubicBezTo>
                <a:cubicBezTo>
                  <a:pt x="7855835" y="153751"/>
                  <a:pt x="7769968" y="197574"/>
                  <a:pt x="7713227" y="266327"/>
                </a:cubicBezTo>
                <a:lnTo>
                  <a:pt x="7675799" y="328018"/>
                </a:lnTo>
                <a:lnTo>
                  <a:pt x="7649999" y="314014"/>
                </a:lnTo>
                <a:lnTo>
                  <a:pt x="7641007" y="269483"/>
                </a:lnTo>
                <a:cubicBezTo>
                  <a:pt x="7594044" y="158451"/>
                  <a:pt x="7484103" y="80543"/>
                  <a:pt x="7355962" y="80543"/>
                </a:cubicBezTo>
                <a:cubicBezTo>
                  <a:pt x="7270537" y="80543"/>
                  <a:pt x="7193198" y="115169"/>
                  <a:pt x="7137215" y="171151"/>
                </a:cubicBezTo>
                <a:lnTo>
                  <a:pt x="7117143" y="195477"/>
                </a:lnTo>
                <a:lnTo>
                  <a:pt x="7088841" y="161174"/>
                </a:lnTo>
                <a:cubicBezTo>
                  <a:pt x="7032857" y="105192"/>
                  <a:pt x="6955521" y="70566"/>
                  <a:pt x="6870093" y="70566"/>
                </a:cubicBezTo>
                <a:cubicBezTo>
                  <a:pt x="6806023" y="70566"/>
                  <a:pt x="6746503" y="90043"/>
                  <a:pt x="6697129" y="123399"/>
                </a:cubicBezTo>
                <a:lnTo>
                  <a:pt x="6684995" y="133411"/>
                </a:lnTo>
                <a:lnTo>
                  <a:pt x="6644023" y="120692"/>
                </a:lnTo>
                <a:cubicBezTo>
                  <a:pt x="6616195" y="114998"/>
                  <a:pt x="6587383" y="112008"/>
                  <a:pt x="6557873" y="112008"/>
                </a:cubicBezTo>
                <a:cubicBezTo>
                  <a:pt x="6484097" y="112008"/>
                  <a:pt x="6414685" y="130698"/>
                  <a:pt x="6354116" y="163601"/>
                </a:cubicBezTo>
                <a:lnTo>
                  <a:pt x="6273160" y="221132"/>
                </a:lnTo>
                <a:lnTo>
                  <a:pt x="6272783" y="221015"/>
                </a:lnTo>
                <a:cubicBezTo>
                  <a:pt x="6252645" y="216894"/>
                  <a:pt x="6231794" y="214730"/>
                  <a:pt x="6210437" y="214730"/>
                </a:cubicBezTo>
                <a:lnTo>
                  <a:pt x="6162864" y="219525"/>
                </a:lnTo>
                <a:lnTo>
                  <a:pt x="6161180" y="211185"/>
                </a:lnTo>
                <a:cubicBezTo>
                  <a:pt x="6114217" y="100153"/>
                  <a:pt x="6004275" y="22245"/>
                  <a:pt x="5876135" y="22245"/>
                </a:cubicBezTo>
                <a:cubicBezTo>
                  <a:pt x="5747995" y="22245"/>
                  <a:pt x="5638053" y="100153"/>
                  <a:pt x="5591090" y="211185"/>
                </a:cubicBezTo>
                <a:lnTo>
                  <a:pt x="5577004" y="280957"/>
                </a:lnTo>
                <a:lnTo>
                  <a:pt x="5576535" y="280094"/>
                </a:lnTo>
                <a:cubicBezTo>
                  <a:pt x="5520942" y="197805"/>
                  <a:pt x="5426795" y="143703"/>
                  <a:pt x="5320012" y="143703"/>
                </a:cubicBezTo>
                <a:cubicBezTo>
                  <a:pt x="5277299" y="143703"/>
                  <a:pt x="5236608" y="152359"/>
                  <a:pt x="5199597" y="168013"/>
                </a:cubicBezTo>
                <a:lnTo>
                  <a:pt x="5171310" y="183367"/>
                </a:lnTo>
                <a:lnTo>
                  <a:pt x="5170430" y="181745"/>
                </a:lnTo>
                <a:cubicBezTo>
                  <a:pt x="5114837" y="99456"/>
                  <a:pt x="5020690" y="45354"/>
                  <a:pt x="4913907" y="45354"/>
                </a:cubicBezTo>
                <a:cubicBezTo>
                  <a:pt x="4817802" y="45354"/>
                  <a:pt x="4731933" y="89177"/>
                  <a:pt x="4675193" y="157930"/>
                </a:cubicBezTo>
                <a:lnTo>
                  <a:pt x="4646008" y="206033"/>
                </a:lnTo>
                <a:lnTo>
                  <a:pt x="4619097" y="173417"/>
                </a:lnTo>
                <a:cubicBezTo>
                  <a:pt x="4563115" y="117435"/>
                  <a:pt x="4485776" y="82809"/>
                  <a:pt x="4400349" y="82809"/>
                </a:cubicBezTo>
                <a:cubicBezTo>
                  <a:pt x="4293566" y="82809"/>
                  <a:pt x="4199420" y="136912"/>
                  <a:pt x="4143826" y="219200"/>
                </a:cubicBezTo>
                <a:lnTo>
                  <a:pt x="4136836" y="232080"/>
                </a:lnTo>
                <a:lnTo>
                  <a:pt x="4117121" y="221379"/>
                </a:lnTo>
                <a:cubicBezTo>
                  <a:pt x="4073934" y="203113"/>
                  <a:pt x="4026452" y="193012"/>
                  <a:pt x="3976611" y="193012"/>
                </a:cubicBezTo>
                <a:cubicBezTo>
                  <a:pt x="3876929" y="193012"/>
                  <a:pt x="3786684" y="233416"/>
                  <a:pt x="3721359" y="298740"/>
                </a:cubicBezTo>
                <a:lnTo>
                  <a:pt x="3705197" y="318329"/>
                </a:lnTo>
                <a:lnTo>
                  <a:pt x="3683571" y="292119"/>
                </a:lnTo>
                <a:cubicBezTo>
                  <a:pt x="3617545" y="226092"/>
                  <a:pt x="3526330" y="185254"/>
                  <a:pt x="3425576" y="185254"/>
                </a:cubicBezTo>
                <a:cubicBezTo>
                  <a:pt x="3324823" y="185254"/>
                  <a:pt x="3233608" y="226092"/>
                  <a:pt x="3167581" y="292119"/>
                </a:cubicBezTo>
                <a:lnTo>
                  <a:pt x="3135507" y="330993"/>
                </a:lnTo>
                <a:lnTo>
                  <a:pt x="3106582" y="322014"/>
                </a:lnTo>
                <a:cubicBezTo>
                  <a:pt x="3086444" y="317893"/>
                  <a:pt x="3065593" y="315729"/>
                  <a:pt x="3044236" y="315729"/>
                </a:cubicBezTo>
                <a:lnTo>
                  <a:pt x="3005060" y="319679"/>
                </a:lnTo>
                <a:lnTo>
                  <a:pt x="3007144" y="309355"/>
                </a:lnTo>
                <a:cubicBezTo>
                  <a:pt x="3007144" y="138503"/>
                  <a:pt x="2868641" y="0"/>
                  <a:pt x="26977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a:p>
        </p:txBody>
      </p:sp>
    </p:spTree>
    <p:extLst>
      <p:ext uri="{BB962C8B-B14F-4D97-AF65-F5344CB8AC3E}">
        <p14:creationId xmlns:p14="http://schemas.microsoft.com/office/powerpoint/2010/main" val="4064022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326128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0209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8290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2_Contents slide layout">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xmlns="" id="{52C882D6-F42B-420F-B28D-BA2BD09E51CA}"/>
              </a:ext>
            </a:extLst>
          </p:cNvPr>
          <p:cNvSpPr/>
          <p:nvPr userDrawn="1"/>
        </p:nvSpPr>
        <p:spPr>
          <a:xfrm>
            <a:off x="0" y="6147537"/>
            <a:ext cx="12192000" cy="722424"/>
          </a:xfrm>
          <a:custGeom>
            <a:avLst/>
            <a:gdLst>
              <a:gd name="connsiteX0" fmla="*/ 9381227 w 12192000"/>
              <a:gd name="connsiteY0" fmla="*/ 0 h 722424"/>
              <a:gd name="connsiteX1" fmla="*/ 9628588 w 12192000"/>
              <a:gd name="connsiteY1" fmla="*/ 97110 h 722424"/>
              <a:gd name="connsiteX2" fmla="*/ 9664383 w 12192000"/>
              <a:gd name="connsiteY2" fmla="*/ 138229 h 722424"/>
              <a:gd name="connsiteX3" fmla="*/ 9747177 w 12192000"/>
              <a:gd name="connsiteY3" fmla="*/ 128344 h 722424"/>
              <a:gd name="connsiteX4" fmla="*/ 9967039 w 12192000"/>
              <a:gd name="connsiteY4" fmla="*/ 191996 h 722424"/>
              <a:gd name="connsiteX5" fmla="*/ 10010266 w 12192000"/>
              <a:gd name="connsiteY5" fmla="*/ 225799 h 722424"/>
              <a:gd name="connsiteX6" fmla="*/ 10023948 w 12192000"/>
              <a:gd name="connsiteY6" fmla="*/ 210081 h 722424"/>
              <a:gd name="connsiteX7" fmla="*/ 10302008 w 12192000"/>
              <a:gd name="connsiteY7" fmla="*/ 100919 h 722424"/>
              <a:gd name="connsiteX8" fmla="*/ 10664342 w 12192000"/>
              <a:gd name="connsiteY8" fmla="*/ 328549 h 722424"/>
              <a:gd name="connsiteX9" fmla="*/ 10665904 w 12192000"/>
              <a:gd name="connsiteY9" fmla="*/ 335885 h 722424"/>
              <a:gd name="connsiteX10" fmla="*/ 10694098 w 12192000"/>
              <a:gd name="connsiteY10" fmla="*/ 321381 h 722424"/>
              <a:gd name="connsiteX11" fmla="*/ 10847163 w 12192000"/>
              <a:gd name="connsiteY11" fmla="*/ 292092 h 722424"/>
              <a:gd name="connsiteX12" fmla="*/ 11067025 w 12192000"/>
              <a:gd name="connsiteY12" fmla="*/ 355744 h 722424"/>
              <a:gd name="connsiteX13" fmla="*/ 11092379 w 12192000"/>
              <a:gd name="connsiteY13" fmla="*/ 375571 h 722424"/>
              <a:gd name="connsiteX14" fmla="*/ 11145253 w 12192000"/>
              <a:gd name="connsiteY14" fmla="*/ 334223 h 722424"/>
              <a:gd name="connsiteX15" fmla="*/ 11365115 w 12192000"/>
              <a:gd name="connsiteY15" fmla="*/ 270571 h 722424"/>
              <a:gd name="connsiteX16" fmla="*/ 11727448 w 12192000"/>
              <a:gd name="connsiteY16" fmla="*/ 498202 h 722424"/>
              <a:gd name="connsiteX17" fmla="*/ 11731256 w 12192000"/>
              <a:gd name="connsiteY17" fmla="*/ 516075 h 722424"/>
              <a:gd name="connsiteX18" fmla="*/ 11787810 w 12192000"/>
              <a:gd name="connsiteY18" fmla="*/ 510671 h 722424"/>
              <a:gd name="connsiteX19" fmla="*/ 11790458 w 12192000"/>
              <a:gd name="connsiteY19" fmla="*/ 498238 h 722424"/>
              <a:gd name="connsiteX20" fmla="*/ 12000600 w 12192000"/>
              <a:gd name="connsiteY20" fmla="*/ 366220 h 722424"/>
              <a:gd name="connsiteX21" fmla="*/ 12161866 w 12192000"/>
              <a:gd name="connsiteY21" fmla="*/ 429531 h 722424"/>
              <a:gd name="connsiteX22" fmla="*/ 12192000 w 12192000"/>
              <a:gd name="connsiteY22" fmla="*/ 471892 h 722424"/>
              <a:gd name="connsiteX23" fmla="*/ 12192000 w 12192000"/>
              <a:gd name="connsiteY23" fmla="*/ 692861 h 722424"/>
              <a:gd name="connsiteX24" fmla="*/ 12170970 w 12192000"/>
              <a:gd name="connsiteY24" fmla="*/ 722424 h 722424"/>
              <a:gd name="connsiteX25" fmla="*/ 7083124 w 12192000"/>
              <a:gd name="connsiteY25" fmla="*/ 722424 h 722424"/>
              <a:gd name="connsiteX26" fmla="*/ 7064687 w 12192000"/>
              <a:gd name="connsiteY26" fmla="*/ 635873 h 722424"/>
              <a:gd name="connsiteX27" fmla="*/ 7070633 w 12192000"/>
              <a:gd name="connsiteY27" fmla="*/ 607957 h 722424"/>
              <a:gd name="connsiteX28" fmla="*/ 7048484 w 12192000"/>
              <a:gd name="connsiteY28" fmla="*/ 646633 h 722424"/>
              <a:gd name="connsiteX29" fmla="*/ 6986810 w 12192000"/>
              <a:gd name="connsiteY29" fmla="*/ 714133 h 722424"/>
              <a:gd name="connsiteX30" fmla="*/ 6974500 w 12192000"/>
              <a:gd name="connsiteY30" fmla="*/ 722424 h 722424"/>
              <a:gd name="connsiteX31" fmla="*/ 6473658 w 12192000"/>
              <a:gd name="connsiteY31" fmla="*/ 722424 h 722424"/>
              <a:gd name="connsiteX32" fmla="*/ 6452315 w 12192000"/>
              <a:gd name="connsiteY32" fmla="*/ 704044 h 722424"/>
              <a:gd name="connsiteX33" fmla="*/ 6456230 w 12192000"/>
              <a:gd name="connsiteY33" fmla="*/ 722424 h 722424"/>
              <a:gd name="connsiteX34" fmla="*/ 12828 w 12192000"/>
              <a:gd name="connsiteY34" fmla="*/ 722424 h 722424"/>
              <a:gd name="connsiteX35" fmla="*/ 0 w 12192000"/>
              <a:gd name="connsiteY35" fmla="*/ 665416 h 722424"/>
              <a:gd name="connsiteX36" fmla="*/ 415407 w 12192000"/>
              <a:gd name="connsiteY36" fmla="*/ 292713 h 722424"/>
              <a:gd name="connsiteX37" fmla="*/ 647665 w 12192000"/>
              <a:gd name="connsiteY37" fmla="*/ 356365 h 722424"/>
              <a:gd name="connsiteX38" fmla="*/ 695234 w 12192000"/>
              <a:gd name="connsiteY38" fmla="*/ 391579 h 722424"/>
              <a:gd name="connsiteX39" fmla="*/ 748462 w 12192000"/>
              <a:gd name="connsiteY39" fmla="*/ 376754 h 722424"/>
              <a:gd name="connsiteX40" fmla="*/ 832181 w 12192000"/>
              <a:gd name="connsiteY40" fmla="*/ 369182 h 722424"/>
              <a:gd name="connsiteX41" fmla="*/ 993876 w 12192000"/>
              <a:gd name="connsiteY41" fmla="*/ 398471 h 722424"/>
              <a:gd name="connsiteX42" fmla="*/ 1026724 w 12192000"/>
              <a:gd name="connsiteY42" fmla="*/ 414467 h 722424"/>
              <a:gd name="connsiteX43" fmla="*/ 1041388 w 12192000"/>
              <a:gd name="connsiteY43" fmla="*/ 390229 h 722424"/>
              <a:gd name="connsiteX44" fmla="*/ 1385850 w 12192000"/>
              <a:gd name="connsiteY44" fmla="*/ 225907 h 722424"/>
              <a:gd name="connsiteX45" fmla="*/ 1618108 w 12192000"/>
              <a:gd name="connsiteY45" fmla="*/ 289559 h 722424"/>
              <a:gd name="connsiteX46" fmla="*/ 1650849 w 12192000"/>
              <a:gd name="connsiteY46" fmla="*/ 313796 h 722424"/>
              <a:gd name="connsiteX47" fmla="*/ 1658951 w 12192000"/>
              <a:gd name="connsiteY47" fmla="*/ 304985 h 722424"/>
              <a:gd name="connsiteX48" fmla="*/ 1952689 w 12192000"/>
              <a:gd name="connsiteY48" fmla="*/ 195823 h 722424"/>
              <a:gd name="connsiteX49" fmla="*/ 2246426 w 12192000"/>
              <a:gd name="connsiteY49" fmla="*/ 304985 h 722424"/>
              <a:gd name="connsiteX50" fmla="*/ 2256145 w 12192000"/>
              <a:gd name="connsiteY50" fmla="*/ 315554 h 722424"/>
              <a:gd name="connsiteX51" fmla="*/ 2261919 w 12192000"/>
              <a:gd name="connsiteY51" fmla="*/ 306011 h 722424"/>
              <a:gd name="connsiteX52" fmla="*/ 2606381 w 12192000"/>
              <a:gd name="connsiteY52" fmla="*/ 141690 h 722424"/>
              <a:gd name="connsiteX53" fmla="*/ 2838640 w 12192000"/>
              <a:gd name="connsiteY53" fmla="*/ 205342 h 722424"/>
              <a:gd name="connsiteX54" fmla="*/ 2855722 w 12192000"/>
              <a:gd name="connsiteY54" fmla="*/ 217987 h 722424"/>
              <a:gd name="connsiteX55" fmla="*/ 2893007 w 12192000"/>
              <a:gd name="connsiteY55" fmla="*/ 199830 h 722424"/>
              <a:gd name="connsiteX56" fmla="*/ 3054703 w 12192000"/>
              <a:gd name="connsiteY56" fmla="*/ 170541 h 722424"/>
              <a:gd name="connsiteX57" fmla="*/ 3348440 w 12192000"/>
              <a:gd name="connsiteY57" fmla="*/ 279703 h 722424"/>
              <a:gd name="connsiteX58" fmla="*/ 3385274 w 12192000"/>
              <a:gd name="connsiteY58" fmla="*/ 319757 h 722424"/>
              <a:gd name="connsiteX59" fmla="*/ 3422856 w 12192000"/>
              <a:gd name="connsiteY59" fmla="*/ 288067 h 722424"/>
              <a:gd name="connsiteX60" fmla="*/ 3655114 w 12192000"/>
              <a:gd name="connsiteY60" fmla="*/ 215562 h 722424"/>
              <a:gd name="connsiteX61" fmla="*/ 3738834 w 12192000"/>
              <a:gd name="connsiteY61" fmla="*/ 224187 h 722424"/>
              <a:gd name="connsiteX62" fmla="*/ 3752633 w 12192000"/>
              <a:gd name="connsiteY62" fmla="*/ 228564 h 722424"/>
              <a:gd name="connsiteX63" fmla="*/ 3761041 w 12192000"/>
              <a:gd name="connsiteY63" fmla="*/ 219422 h 722424"/>
              <a:gd name="connsiteX64" fmla="*/ 4054775 w 12192000"/>
              <a:gd name="connsiteY64" fmla="*/ 110260 h 722424"/>
              <a:gd name="connsiteX65" fmla="*/ 4287034 w 12192000"/>
              <a:gd name="connsiteY65" fmla="*/ 173912 h 722424"/>
              <a:gd name="connsiteX66" fmla="*/ 4341837 w 12192000"/>
              <a:gd name="connsiteY66" fmla="*/ 214480 h 722424"/>
              <a:gd name="connsiteX67" fmla="*/ 4370347 w 12192000"/>
              <a:gd name="connsiteY67" fmla="*/ 193376 h 722424"/>
              <a:gd name="connsiteX68" fmla="*/ 4602604 w 12192000"/>
              <a:gd name="connsiteY68" fmla="*/ 129724 h 722424"/>
              <a:gd name="connsiteX69" fmla="*/ 4947064 w 12192000"/>
              <a:gd name="connsiteY69" fmla="*/ 294045 h 722424"/>
              <a:gd name="connsiteX70" fmla="*/ 4965679 w 12192000"/>
              <a:gd name="connsiteY70" fmla="*/ 324816 h 722424"/>
              <a:gd name="connsiteX71" fmla="*/ 4988215 w 12192000"/>
              <a:gd name="connsiteY71" fmla="*/ 318540 h 722424"/>
              <a:gd name="connsiteX72" fmla="*/ 5064043 w 12192000"/>
              <a:gd name="connsiteY72" fmla="*/ 311682 h 722424"/>
              <a:gd name="connsiteX73" fmla="*/ 5089870 w 12192000"/>
              <a:gd name="connsiteY73" fmla="*/ 283596 h 722424"/>
              <a:gd name="connsiteX74" fmla="*/ 5383609 w 12192000"/>
              <a:gd name="connsiteY74" fmla="*/ 174434 h 722424"/>
              <a:gd name="connsiteX75" fmla="*/ 5615868 w 12192000"/>
              <a:gd name="connsiteY75" fmla="*/ 238086 h 722424"/>
              <a:gd name="connsiteX76" fmla="*/ 5638857 w 12192000"/>
              <a:gd name="connsiteY76" fmla="*/ 255105 h 722424"/>
              <a:gd name="connsiteX77" fmla="*/ 5639670 w 12192000"/>
              <a:gd name="connsiteY77" fmla="*/ 251290 h 722424"/>
              <a:gd name="connsiteX78" fmla="*/ 6002002 w 12192000"/>
              <a:gd name="connsiteY78" fmla="*/ 23660 h 722424"/>
              <a:gd name="connsiteX79" fmla="*/ 6364336 w 12192000"/>
              <a:gd name="connsiteY79" fmla="*/ 251290 h 722424"/>
              <a:gd name="connsiteX80" fmla="*/ 6369684 w 12192000"/>
              <a:gd name="connsiteY80" fmla="*/ 276397 h 722424"/>
              <a:gd name="connsiteX81" fmla="*/ 6396330 w 12192000"/>
              <a:gd name="connsiteY81" fmla="*/ 229869 h 722424"/>
              <a:gd name="connsiteX82" fmla="*/ 6722407 w 12192000"/>
              <a:gd name="connsiteY82" fmla="*/ 65548 h 722424"/>
              <a:gd name="connsiteX83" fmla="*/ 7000467 w 12192000"/>
              <a:gd name="connsiteY83" fmla="*/ 174710 h 722424"/>
              <a:gd name="connsiteX84" fmla="*/ 7029242 w 12192000"/>
              <a:gd name="connsiteY84" fmla="*/ 207765 h 722424"/>
              <a:gd name="connsiteX85" fmla="*/ 7052070 w 12192000"/>
              <a:gd name="connsiteY85" fmla="*/ 167904 h 722424"/>
              <a:gd name="connsiteX86" fmla="*/ 7378148 w 12192000"/>
              <a:gd name="connsiteY86" fmla="*/ 3583 h 722424"/>
              <a:gd name="connsiteX87" fmla="*/ 7598010 w 12192000"/>
              <a:gd name="connsiteY87" fmla="*/ 67235 h 722424"/>
              <a:gd name="connsiteX88" fmla="*/ 7638413 w 12192000"/>
              <a:gd name="connsiteY88" fmla="*/ 98830 h 722424"/>
              <a:gd name="connsiteX89" fmla="*/ 7691091 w 12192000"/>
              <a:gd name="connsiteY89" fmla="*/ 93797 h 722424"/>
              <a:gd name="connsiteX90" fmla="*/ 7994531 w 12192000"/>
              <a:gd name="connsiteY90" fmla="*/ 229426 h 722424"/>
              <a:gd name="connsiteX91" fmla="*/ 8041237 w 12192000"/>
              <a:gd name="connsiteY91" fmla="*/ 302389 h 722424"/>
              <a:gd name="connsiteX92" fmla="*/ 8050122 w 12192000"/>
              <a:gd name="connsiteY92" fmla="*/ 292182 h 722424"/>
              <a:gd name="connsiteX93" fmla="*/ 8328182 w 12192000"/>
              <a:gd name="connsiteY93" fmla="*/ 183020 h 722424"/>
              <a:gd name="connsiteX94" fmla="*/ 8548044 w 12192000"/>
              <a:gd name="connsiteY94" fmla="*/ 246672 h 722424"/>
              <a:gd name="connsiteX95" fmla="*/ 8598621 w 12192000"/>
              <a:gd name="connsiteY95" fmla="*/ 286223 h 722424"/>
              <a:gd name="connsiteX96" fmla="*/ 8598647 w 12192000"/>
              <a:gd name="connsiteY96" fmla="*/ 286193 h 722424"/>
              <a:gd name="connsiteX97" fmla="*/ 8876707 w 12192000"/>
              <a:gd name="connsiteY97" fmla="*/ 177031 h 722424"/>
              <a:gd name="connsiteX98" fmla="*/ 9047191 w 12192000"/>
              <a:gd name="connsiteY98" fmla="*/ 213783 h 722424"/>
              <a:gd name="connsiteX99" fmla="*/ 9055526 w 12192000"/>
              <a:gd name="connsiteY99" fmla="*/ 218324 h 722424"/>
              <a:gd name="connsiteX100" fmla="*/ 9058897 w 12192000"/>
              <a:gd name="connsiteY100" fmla="*/ 202498 h 722424"/>
              <a:gd name="connsiteX101" fmla="*/ 9381227 w 12192000"/>
              <a:gd name="connsiteY101" fmla="*/ 0 h 722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192000" h="722424">
                <a:moveTo>
                  <a:pt x="9381227" y="0"/>
                </a:moveTo>
                <a:cubicBezTo>
                  <a:pt x="9477828" y="0"/>
                  <a:pt x="9565283" y="37110"/>
                  <a:pt x="9628588" y="97110"/>
                </a:cubicBezTo>
                <a:lnTo>
                  <a:pt x="9664383" y="138229"/>
                </a:lnTo>
                <a:lnTo>
                  <a:pt x="9747177" y="128344"/>
                </a:lnTo>
                <a:cubicBezTo>
                  <a:pt x="9828619" y="128344"/>
                  <a:pt x="9904278" y="151809"/>
                  <a:pt x="9967039" y="191996"/>
                </a:cubicBezTo>
                <a:lnTo>
                  <a:pt x="10010266" y="225799"/>
                </a:lnTo>
                <a:lnTo>
                  <a:pt x="10023948" y="210081"/>
                </a:lnTo>
                <a:cubicBezTo>
                  <a:pt x="10095110" y="142635"/>
                  <a:pt x="10193419" y="100919"/>
                  <a:pt x="10302008" y="100919"/>
                </a:cubicBezTo>
                <a:cubicBezTo>
                  <a:pt x="10464892" y="100919"/>
                  <a:pt x="10604645" y="194780"/>
                  <a:pt x="10664342" y="328549"/>
                </a:cubicBezTo>
                <a:lnTo>
                  <a:pt x="10665904" y="335885"/>
                </a:lnTo>
                <a:lnTo>
                  <a:pt x="10694098" y="321381"/>
                </a:lnTo>
                <a:cubicBezTo>
                  <a:pt x="10741144" y="302521"/>
                  <a:pt x="10792869" y="292092"/>
                  <a:pt x="10847163" y="292092"/>
                </a:cubicBezTo>
                <a:cubicBezTo>
                  <a:pt x="10928605" y="292092"/>
                  <a:pt x="11004264" y="315557"/>
                  <a:pt x="11067025" y="355744"/>
                </a:cubicBezTo>
                <a:lnTo>
                  <a:pt x="11092379" y="375571"/>
                </a:lnTo>
                <a:lnTo>
                  <a:pt x="11145253" y="334223"/>
                </a:lnTo>
                <a:cubicBezTo>
                  <a:pt x="11208014" y="294036"/>
                  <a:pt x="11283673" y="270571"/>
                  <a:pt x="11365115" y="270571"/>
                </a:cubicBezTo>
                <a:cubicBezTo>
                  <a:pt x="11527998" y="270571"/>
                  <a:pt x="11667752" y="364432"/>
                  <a:pt x="11727448" y="498202"/>
                </a:cubicBezTo>
                <a:lnTo>
                  <a:pt x="11731256" y="516075"/>
                </a:lnTo>
                <a:lnTo>
                  <a:pt x="11787810" y="510671"/>
                </a:lnTo>
                <a:lnTo>
                  <a:pt x="11790458" y="498238"/>
                </a:lnTo>
                <a:cubicBezTo>
                  <a:pt x="11825080" y="420657"/>
                  <a:pt x="11906133" y="366220"/>
                  <a:pt x="12000600" y="366220"/>
                </a:cubicBezTo>
                <a:cubicBezTo>
                  <a:pt x="12063578" y="366220"/>
                  <a:pt x="12120594" y="390414"/>
                  <a:pt x="12161866" y="429531"/>
                </a:cubicBezTo>
                <a:lnTo>
                  <a:pt x="12192000" y="471892"/>
                </a:lnTo>
                <a:lnTo>
                  <a:pt x="12192000" y="692861"/>
                </a:lnTo>
                <a:lnTo>
                  <a:pt x="12170970" y="722424"/>
                </a:lnTo>
                <a:lnTo>
                  <a:pt x="7083124" y="722424"/>
                </a:lnTo>
                <a:lnTo>
                  <a:pt x="7064687" y="635873"/>
                </a:lnTo>
                <a:lnTo>
                  <a:pt x="7070633" y="607957"/>
                </a:lnTo>
                <a:lnTo>
                  <a:pt x="7048484" y="646633"/>
                </a:lnTo>
                <a:cubicBezTo>
                  <a:pt x="7030818" y="671418"/>
                  <a:pt x="7010088" y="694081"/>
                  <a:pt x="6986810" y="714133"/>
                </a:cubicBezTo>
                <a:lnTo>
                  <a:pt x="6974500" y="722424"/>
                </a:lnTo>
                <a:lnTo>
                  <a:pt x="6473658" y="722424"/>
                </a:lnTo>
                <a:lnTo>
                  <a:pt x="6452315" y="704044"/>
                </a:lnTo>
                <a:lnTo>
                  <a:pt x="6456230" y="722424"/>
                </a:lnTo>
                <a:lnTo>
                  <a:pt x="12828" y="722424"/>
                </a:lnTo>
                <a:lnTo>
                  <a:pt x="0" y="665416"/>
                </a:lnTo>
                <a:cubicBezTo>
                  <a:pt x="0" y="459578"/>
                  <a:pt x="185984" y="292713"/>
                  <a:pt x="415407" y="292713"/>
                </a:cubicBezTo>
                <a:cubicBezTo>
                  <a:pt x="501441" y="292713"/>
                  <a:pt x="581366" y="316178"/>
                  <a:pt x="647665" y="356365"/>
                </a:cubicBezTo>
                <a:lnTo>
                  <a:pt x="695234" y="391579"/>
                </a:lnTo>
                <a:lnTo>
                  <a:pt x="748462" y="376754"/>
                </a:lnTo>
                <a:cubicBezTo>
                  <a:pt x="775504" y="371790"/>
                  <a:pt x="803503" y="369182"/>
                  <a:pt x="832181" y="369182"/>
                </a:cubicBezTo>
                <a:cubicBezTo>
                  <a:pt x="889537" y="369182"/>
                  <a:pt x="944178" y="379611"/>
                  <a:pt x="993876" y="398471"/>
                </a:cubicBezTo>
                <a:lnTo>
                  <a:pt x="1026724" y="414467"/>
                </a:lnTo>
                <a:lnTo>
                  <a:pt x="1041388" y="390229"/>
                </a:lnTo>
                <a:cubicBezTo>
                  <a:pt x="1116039" y="291088"/>
                  <a:pt x="1242460" y="225907"/>
                  <a:pt x="1385850" y="225907"/>
                </a:cubicBezTo>
                <a:cubicBezTo>
                  <a:pt x="1471883" y="225907"/>
                  <a:pt x="1551808" y="249372"/>
                  <a:pt x="1618108" y="289559"/>
                </a:cubicBezTo>
                <a:lnTo>
                  <a:pt x="1650849" y="313796"/>
                </a:lnTo>
                <a:lnTo>
                  <a:pt x="1658951" y="304985"/>
                </a:lnTo>
                <a:cubicBezTo>
                  <a:pt x="1734125" y="237539"/>
                  <a:pt x="1837977" y="195823"/>
                  <a:pt x="1952689" y="195823"/>
                </a:cubicBezTo>
                <a:cubicBezTo>
                  <a:pt x="2067400" y="195823"/>
                  <a:pt x="2171252" y="237539"/>
                  <a:pt x="2246426" y="304985"/>
                </a:cubicBezTo>
                <a:lnTo>
                  <a:pt x="2256145" y="315554"/>
                </a:lnTo>
                <a:lnTo>
                  <a:pt x="2261919" y="306011"/>
                </a:lnTo>
                <a:cubicBezTo>
                  <a:pt x="2336571" y="206871"/>
                  <a:pt x="2462992" y="141690"/>
                  <a:pt x="2606381" y="141690"/>
                </a:cubicBezTo>
                <a:cubicBezTo>
                  <a:pt x="2692416" y="141690"/>
                  <a:pt x="2772341" y="165155"/>
                  <a:pt x="2838640" y="205342"/>
                </a:cubicBezTo>
                <a:lnTo>
                  <a:pt x="2855722" y="217987"/>
                </a:lnTo>
                <a:lnTo>
                  <a:pt x="2893007" y="199830"/>
                </a:lnTo>
                <a:cubicBezTo>
                  <a:pt x="2942707" y="180970"/>
                  <a:pt x="2997347" y="170541"/>
                  <a:pt x="3054703" y="170541"/>
                </a:cubicBezTo>
                <a:cubicBezTo>
                  <a:pt x="3169414" y="170541"/>
                  <a:pt x="3273266" y="212257"/>
                  <a:pt x="3348440" y="279703"/>
                </a:cubicBezTo>
                <a:lnTo>
                  <a:pt x="3385274" y="319757"/>
                </a:lnTo>
                <a:lnTo>
                  <a:pt x="3422856" y="288067"/>
                </a:lnTo>
                <a:cubicBezTo>
                  <a:pt x="3489156" y="242291"/>
                  <a:pt x="3569081" y="215562"/>
                  <a:pt x="3655114" y="215562"/>
                </a:cubicBezTo>
                <a:cubicBezTo>
                  <a:pt x="3683792" y="215562"/>
                  <a:pt x="3711792" y="218532"/>
                  <a:pt x="3738834" y="224187"/>
                </a:cubicBezTo>
                <a:lnTo>
                  <a:pt x="3752633" y="228564"/>
                </a:lnTo>
                <a:lnTo>
                  <a:pt x="3761041" y="219422"/>
                </a:lnTo>
                <a:cubicBezTo>
                  <a:pt x="3836213" y="151976"/>
                  <a:pt x="3940064" y="110260"/>
                  <a:pt x="4054775" y="110260"/>
                </a:cubicBezTo>
                <a:cubicBezTo>
                  <a:pt x="4140810" y="110260"/>
                  <a:pt x="4220734" y="133725"/>
                  <a:pt x="4287034" y="173912"/>
                </a:cubicBezTo>
                <a:lnTo>
                  <a:pt x="4341837" y="214480"/>
                </a:lnTo>
                <a:lnTo>
                  <a:pt x="4370347" y="193376"/>
                </a:lnTo>
                <a:cubicBezTo>
                  <a:pt x="4436643" y="153189"/>
                  <a:pt x="4516570" y="129724"/>
                  <a:pt x="4602604" y="129724"/>
                </a:cubicBezTo>
                <a:cubicBezTo>
                  <a:pt x="4745992" y="129724"/>
                  <a:pt x="4872413" y="194905"/>
                  <a:pt x="4947064" y="294045"/>
                </a:cubicBezTo>
                <a:lnTo>
                  <a:pt x="4965679" y="324816"/>
                </a:lnTo>
                <a:lnTo>
                  <a:pt x="4988215" y="318540"/>
                </a:lnTo>
                <a:lnTo>
                  <a:pt x="5064043" y="311682"/>
                </a:lnTo>
                <a:lnTo>
                  <a:pt x="5089870" y="283596"/>
                </a:lnTo>
                <a:cubicBezTo>
                  <a:pt x="5165045" y="216150"/>
                  <a:pt x="5268897" y="174434"/>
                  <a:pt x="5383609" y="174434"/>
                </a:cubicBezTo>
                <a:cubicBezTo>
                  <a:pt x="5469643" y="174434"/>
                  <a:pt x="5549567" y="197899"/>
                  <a:pt x="5615868" y="238086"/>
                </a:cubicBezTo>
                <a:lnTo>
                  <a:pt x="5638857" y="255105"/>
                </a:lnTo>
                <a:lnTo>
                  <a:pt x="5639670" y="251290"/>
                </a:lnTo>
                <a:cubicBezTo>
                  <a:pt x="5699366" y="117521"/>
                  <a:pt x="5839120" y="23660"/>
                  <a:pt x="6002002" y="23660"/>
                </a:cubicBezTo>
                <a:cubicBezTo>
                  <a:pt x="6164885" y="23660"/>
                  <a:pt x="6304640" y="117521"/>
                  <a:pt x="6364336" y="251290"/>
                </a:cubicBezTo>
                <a:lnTo>
                  <a:pt x="6369684" y="276397"/>
                </a:lnTo>
                <a:lnTo>
                  <a:pt x="6396330" y="229869"/>
                </a:lnTo>
                <a:cubicBezTo>
                  <a:pt x="6466997" y="130729"/>
                  <a:pt x="6586671" y="65548"/>
                  <a:pt x="6722407" y="65548"/>
                </a:cubicBezTo>
                <a:cubicBezTo>
                  <a:pt x="6830996" y="65548"/>
                  <a:pt x="6929305" y="107264"/>
                  <a:pt x="7000467" y="174710"/>
                </a:cubicBezTo>
                <a:lnTo>
                  <a:pt x="7029242" y="207765"/>
                </a:lnTo>
                <a:lnTo>
                  <a:pt x="7052070" y="167904"/>
                </a:lnTo>
                <a:cubicBezTo>
                  <a:pt x="7122738" y="68764"/>
                  <a:pt x="7242412" y="3583"/>
                  <a:pt x="7378148" y="3583"/>
                </a:cubicBezTo>
                <a:cubicBezTo>
                  <a:pt x="7459590" y="3583"/>
                  <a:pt x="7535249" y="27048"/>
                  <a:pt x="7598010" y="67235"/>
                </a:cubicBezTo>
                <a:lnTo>
                  <a:pt x="7638413" y="98830"/>
                </a:lnTo>
                <a:lnTo>
                  <a:pt x="7691091" y="93797"/>
                </a:lnTo>
                <a:cubicBezTo>
                  <a:pt x="7813253" y="93797"/>
                  <a:pt x="7922405" y="146594"/>
                  <a:pt x="7994531" y="229426"/>
                </a:cubicBezTo>
                <a:lnTo>
                  <a:pt x="8041237" y="302389"/>
                </a:lnTo>
                <a:lnTo>
                  <a:pt x="8050122" y="292182"/>
                </a:lnTo>
                <a:cubicBezTo>
                  <a:pt x="8121284" y="224736"/>
                  <a:pt x="8219593" y="183020"/>
                  <a:pt x="8328182" y="183020"/>
                </a:cubicBezTo>
                <a:cubicBezTo>
                  <a:pt x="8409624" y="183020"/>
                  <a:pt x="8485283" y="206485"/>
                  <a:pt x="8548044" y="246672"/>
                </a:cubicBezTo>
                <a:lnTo>
                  <a:pt x="8598621" y="286223"/>
                </a:lnTo>
                <a:lnTo>
                  <a:pt x="8598647" y="286193"/>
                </a:lnTo>
                <a:cubicBezTo>
                  <a:pt x="8669809" y="218747"/>
                  <a:pt x="8768118" y="177031"/>
                  <a:pt x="8876707" y="177031"/>
                </a:cubicBezTo>
                <a:cubicBezTo>
                  <a:pt x="8937788" y="177031"/>
                  <a:pt x="8995617" y="190230"/>
                  <a:pt x="9047191" y="213783"/>
                </a:cubicBezTo>
                <a:lnTo>
                  <a:pt x="9055526" y="218324"/>
                </a:lnTo>
                <a:lnTo>
                  <a:pt x="9058897" y="202498"/>
                </a:lnTo>
                <a:cubicBezTo>
                  <a:pt x="9112002" y="83498"/>
                  <a:pt x="9236326" y="0"/>
                  <a:pt x="9381227" y="0"/>
                </a:cubicBez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dirty="0"/>
          </a:p>
        </p:txBody>
      </p:sp>
      <p:sp>
        <p:nvSpPr>
          <p:cNvPr id="3" name="Freeform: Shape 2">
            <a:extLst>
              <a:ext uri="{FF2B5EF4-FFF2-40B4-BE49-F238E27FC236}">
                <a16:creationId xmlns:a16="http://schemas.microsoft.com/office/drawing/2014/main" xmlns="" id="{EFC47860-F692-40B3-8E78-8914A5700FCB}"/>
              </a:ext>
            </a:extLst>
          </p:cNvPr>
          <p:cNvSpPr/>
          <p:nvPr userDrawn="1"/>
        </p:nvSpPr>
        <p:spPr>
          <a:xfrm flipH="1">
            <a:off x="0" y="6381796"/>
            <a:ext cx="12192000" cy="488165"/>
          </a:xfrm>
          <a:custGeom>
            <a:avLst/>
            <a:gdLst>
              <a:gd name="connsiteX0" fmla="*/ 2697788 w 12192000"/>
              <a:gd name="connsiteY0" fmla="*/ 0 h 488165"/>
              <a:gd name="connsiteX1" fmla="*/ 2412743 w 12192000"/>
              <a:gd name="connsiteY1" fmla="*/ 188940 h 488165"/>
              <a:gd name="connsiteX2" fmla="*/ 2410667 w 12192000"/>
              <a:gd name="connsiteY2" fmla="*/ 199221 h 488165"/>
              <a:gd name="connsiteX3" fmla="*/ 2404214 w 12192000"/>
              <a:gd name="connsiteY3" fmla="*/ 193897 h 488165"/>
              <a:gd name="connsiteX4" fmla="*/ 2231250 w 12192000"/>
              <a:gd name="connsiteY4" fmla="*/ 141064 h 488165"/>
              <a:gd name="connsiteX5" fmla="*/ 2110835 w 12192000"/>
              <a:gd name="connsiteY5" fmla="*/ 165374 h 488165"/>
              <a:gd name="connsiteX6" fmla="*/ 2096679 w 12192000"/>
              <a:gd name="connsiteY6" fmla="*/ 173058 h 488165"/>
              <a:gd name="connsiteX7" fmla="*/ 2063894 w 12192000"/>
              <a:gd name="connsiteY7" fmla="*/ 133322 h 488165"/>
              <a:gd name="connsiteX8" fmla="*/ 1845146 w 12192000"/>
              <a:gd name="connsiteY8" fmla="*/ 42714 h 488165"/>
              <a:gd name="connsiteX9" fmla="*/ 1588623 w 12192000"/>
              <a:gd name="connsiteY9" fmla="*/ 179105 h 488165"/>
              <a:gd name="connsiteX10" fmla="*/ 1579781 w 12192000"/>
              <a:gd name="connsiteY10" fmla="*/ 195395 h 488165"/>
              <a:gd name="connsiteX11" fmla="*/ 1519900 w 12192000"/>
              <a:gd name="connsiteY11" fmla="*/ 201432 h 488165"/>
              <a:gd name="connsiteX12" fmla="*/ 1343532 w 12192000"/>
              <a:gd name="connsiteY12" fmla="*/ 307723 h 488165"/>
              <a:gd name="connsiteX13" fmla="*/ 1341283 w 12192000"/>
              <a:gd name="connsiteY13" fmla="*/ 311643 h 488165"/>
              <a:gd name="connsiteX14" fmla="*/ 1311629 w 12192000"/>
              <a:gd name="connsiteY14" fmla="*/ 295547 h 488165"/>
              <a:gd name="connsiteX15" fmla="*/ 1191214 w 12192000"/>
              <a:gd name="connsiteY15" fmla="*/ 271237 h 488165"/>
              <a:gd name="connsiteX16" fmla="*/ 1043756 w 12192000"/>
              <a:gd name="connsiteY16" fmla="*/ 308574 h 488165"/>
              <a:gd name="connsiteX17" fmla="*/ 1010986 w 12192000"/>
              <a:gd name="connsiteY17" fmla="*/ 331863 h 488165"/>
              <a:gd name="connsiteX18" fmla="*/ 966813 w 12192000"/>
              <a:gd name="connsiteY18" fmla="*/ 336316 h 488165"/>
              <a:gd name="connsiteX19" fmla="*/ 899053 w 12192000"/>
              <a:gd name="connsiteY19" fmla="*/ 357350 h 488165"/>
              <a:gd name="connsiteX20" fmla="*/ 870729 w 12192000"/>
              <a:gd name="connsiteY20" fmla="*/ 372723 h 488165"/>
              <a:gd name="connsiteX21" fmla="*/ 864057 w 12192000"/>
              <a:gd name="connsiteY21" fmla="*/ 367218 h 488165"/>
              <a:gd name="connsiteX22" fmla="*/ 691093 w 12192000"/>
              <a:gd name="connsiteY22" fmla="*/ 314385 h 488165"/>
              <a:gd name="connsiteX23" fmla="*/ 472345 w 12192000"/>
              <a:gd name="connsiteY23" fmla="*/ 404993 h 488165"/>
              <a:gd name="connsiteX24" fmla="*/ 459601 w 12192000"/>
              <a:gd name="connsiteY24" fmla="*/ 420439 h 488165"/>
              <a:gd name="connsiteX25" fmla="*/ 426235 w 12192000"/>
              <a:gd name="connsiteY25" fmla="*/ 402329 h 488165"/>
              <a:gd name="connsiteX26" fmla="*/ 274451 w 12192000"/>
              <a:gd name="connsiteY26" fmla="*/ 371685 h 488165"/>
              <a:gd name="connsiteX27" fmla="*/ 56429 w 12192000"/>
              <a:gd name="connsiteY27" fmla="*/ 438282 h 488165"/>
              <a:gd name="connsiteX28" fmla="*/ 0 w 12192000"/>
              <a:gd name="connsiteY28" fmla="*/ 484839 h 488165"/>
              <a:gd name="connsiteX29" fmla="*/ 0 w 12192000"/>
              <a:gd name="connsiteY29" fmla="*/ 488165 h 488165"/>
              <a:gd name="connsiteX30" fmla="*/ 12192000 w 12192000"/>
              <a:gd name="connsiteY30" fmla="*/ 488165 h 488165"/>
              <a:gd name="connsiteX31" fmla="*/ 12192000 w 12192000"/>
              <a:gd name="connsiteY31" fmla="*/ 417342 h 488165"/>
              <a:gd name="connsiteX32" fmla="*/ 12183125 w 12192000"/>
              <a:gd name="connsiteY32" fmla="*/ 411358 h 488165"/>
              <a:gd name="connsiteX33" fmla="*/ 12103862 w 12192000"/>
              <a:gd name="connsiteY33" fmla="*/ 395355 h 488165"/>
              <a:gd name="connsiteX34" fmla="*/ 12062823 w 12192000"/>
              <a:gd name="connsiteY34" fmla="*/ 399492 h 488165"/>
              <a:gd name="connsiteX35" fmla="*/ 12032697 w 12192000"/>
              <a:gd name="connsiteY35" fmla="*/ 408844 h 488165"/>
              <a:gd name="connsiteX36" fmla="*/ 12031247 w 12192000"/>
              <a:gd name="connsiteY36" fmla="*/ 401661 h 488165"/>
              <a:gd name="connsiteX37" fmla="*/ 11804447 w 12192000"/>
              <a:gd name="connsiteY37" fmla="*/ 251328 h 488165"/>
              <a:gd name="connsiteX38" fmla="*/ 11666826 w 12192000"/>
              <a:gd name="connsiteY38" fmla="*/ 293365 h 488165"/>
              <a:gd name="connsiteX39" fmla="*/ 11633620 w 12192000"/>
              <a:gd name="connsiteY39" fmla="*/ 320763 h 488165"/>
              <a:gd name="connsiteX40" fmla="*/ 11628501 w 12192000"/>
              <a:gd name="connsiteY40" fmla="*/ 316540 h 488165"/>
              <a:gd name="connsiteX41" fmla="*/ 11439637 w 12192000"/>
              <a:gd name="connsiteY41" fmla="*/ 258850 h 488165"/>
              <a:gd name="connsiteX42" fmla="*/ 11159532 w 12192000"/>
              <a:gd name="connsiteY42" fmla="*/ 407780 h 488165"/>
              <a:gd name="connsiteX43" fmla="*/ 11133249 w 12192000"/>
              <a:gd name="connsiteY43" fmla="*/ 456201 h 488165"/>
              <a:gd name="connsiteX44" fmla="*/ 11130393 w 12192000"/>
              <a:gd name="connsiteY44" fmla="*/ 457575 h 488165"/>
              <a:gd name="connsiteX45" fmla="*/ 11121802 w 12192000"/>
              <a:gd name="connsiteY45" fmla="*/ 464662 h 488165"/>
              <a:gd name="connsiteX46" fmla="*/ 11105739 w 12192000"/>
              <a:gd name="connsiteY46" fmla="*/ 385098 h 488165"/>
              <a:gd name="connsiteX47" fmla="*/ 10878939 w 12192000"/>
              <a:gd name="connsiteY47" fmla="*/ 234765 h 488165"/>
              <a:gd name="connsiteX48" fmla="*/ 10652139 w 12192000"/>
              <a:gd name="connsiteY48" fmla="*/ 385098 h 488165"/>
              <a:gd name="connsiteX49" fmla="*/ 10640286 w 12192000"/>
              <a:gd name="connsiteY49" fmla="*/ 443809 h 488165"/>
              <a:gd name="connsiteX50" fmla="*/ 10632922 w 12192000"/>
              <a:gd name="connsiteY50" fmla="*/ 439812 h 488165"/>
              <a:gd name="connsiteX51" fmla="*/ 10586719 w 12192000"/>
              <a:gd name="connsiteY51" fmla="*/ 425470 h 488165"/>
              <a:gd name="connsiteX52" fmla="*/ 10578669 w 12192000"/>
              <a:gd name="connsiteY52" fmla="*/ 424659 h 488165"/>
              <a:gd name="connsiteX53" fmla="*/ 10540357 w 12192000"/>
              <a:gd name="connsiteY53" fmla="*/ 367834 h 488165"/>
              <a:gd name="connsiteX54" fmla="*/ 10366307 w 12192000"/>
              <a:gd name="connsiteY54" fmla="*/ 295740 h 488165"/>
              <a:gd name="connsiteX55" fmla="*/ 10270498 w 12192000"/>
              <a:gd name="connsiteY55" fmla="*/ 315083 h 488165"/>
              <a:gd name="connsiteX56" fmla="*/ 10267631 w 12192000"/>
              <a:gd name="connsiteY56" fmla="*/ 316639 h 488165"/>
              <a:gd name="connsiteX57" fmla="*/ 10264594 w 12192000"/>
              <a:gd name="connsiteY57" fmla="*/ 301594 h 488165"/>
              <a:gd name="connsiteX58" fmla="*/ 10037792 w 12192000"/>
              <a:gd name="connsiteY58" fmla="*/ 151262 h 488165"/>
              <a:gd name="connsiteX59" fmla="*/ 9941983 w 12192000"/>
              <a:gd name="connsiteY59" fmla="*/ 170605 h 488165"/>
              <a:gd name="connsiteX60" fmla="*/ 9932834 w 12192000"/>
              <a:gd name="connsiteY60" fmla="*/ 175570 h 488165"/>
              <a:gd name="connsiteX61" fmla="*/ 9891633 w 12192000"/>
              <a:gd name="connsiteY61" fmla="*/ 171417 h 488165"/>
              <a:gd name="connsiteX62" fmla="*/ 9578239 w 12192000"/>
              <a:gd name="connsiteY62" fmla="*/ 379147 h 488165"/>
              <a:gd name="connsiteX63" fmla="*/ 9571593 w 12192000"/>
              <a:gd name="connsiteY63" fmla="*/ 412069 h 488165"/>
              <a:gd name="connsiteX64" fmla="*/ 9537676 w 12192000"/>
              <a:gd name="connsiteY64" fmla="*/ 393659 h 488165"/>
              <a:gd name="connsiteX65" fmla="*/ 9438057 w 12192000"/>
              <a:gd name="connsiteY65" fmla="*/ 373547 h 488165"/>
              <a:gd name="connsiteX66" fmla="*/ 9386478 w 12192000"/>
              <a:gd name="connsiteY66" fmla="*/ 378747 h 488165"/>
              <a:gd name="connsiteX67" fmla="*/ 9384764 w 12192000"/>
              <a:gd name="connsiteY67" fmla="*/ 379279 h 488165"/>
              <a:gd name="connsiteX68" fmla="*/ 9356370 w 12192000"/>
              <a:gd name="connsiteY68" fmla="*/ 326966 h 488165"/>
              <a:gd name="connsiteX69" fmla="*/ 9099846 w 12192000"/>
              <a:gd name="connsiteY69" fmla="*/ 190574 h 488165"/>
              <a:gd name="connsiteX70" fmla="*/ 8843324 w 12192000"/>
              <a:gd name="connsiteY70" fmla="*/ 326966 h 488165"/>
              <a:gd name="connsiteX71" fmla="*/ 8837922 w 12192000"/>
              <a:gd name="connsiteY71" fmla="*/ 336919 h 488165"/>
              <a:gd name="connsiteX72" fmla="*/ 8777269 w 12192000"/>
              <a:gd name="connsiteY72" fmla="*/ 286876 h 488165"/>
              <a:gd name="connsiteX73" fmla="*/ 8539902 w 12192000"/>
              <a:gd name="connsiteY73" fmla="*/ 214371 h 488165"/>
              <a:gd name="connsiteX74" fmla="*/ 8302533 w 12192000"/>
              <a:gd name="connsiteY74" fmla="*/ 286876 h 488165"/>
              <a:gd name="connsiteX75" fmla="*/ 8264230 w 12192000"/>
              <a:gd name="connsiteY75" fmla="*/ 318480 h 488165"/>
              <a:gd name="connsiteX76" fmla="*/ 8252614 w 12192000"/>
              <a:gd name="connsiteY76" fmla="*/ 324064 h 488165"/>
              <a:gd name="connsiteX77" fmla="*/ 8234834 w 12192000"/>
              <a:gd name="connsiteY77" fmla="*/ 338734 h 488165"/>
              <a:gd name="connsiteX78" fmla="*/ 8208461 w 12192000"/>
              <a:gd name="connsiteY78" fmla="*/ 290142 h 488165"/>
              <a:gd name="connsiteX79" fmla="*/ 7951941 w 12192000"/>
              <a:gd name="connsiteY79" fmla="*/ 153751 h 488165"/>
              <a:gd name="connsiteX80" fmla="*/ 7713227 w 12192000"/>
              <a:gd name="connsiteY80" fmla="*/ 266327 h 488165"/>
              <a:gd name="connsiteX81" fmla="*/ 7675799 w 12192000"/>
              <a:gd name="connsiteY81" fmla="*/ 328018 h 488165"/>
              <a:gd name="connsiteX82" fmla="*/ 7649999 w 12192000"/>
              <a:gd name="connsiteY82" fmla="*/ 314014 h 488165"/>
              <a:gd name="connsiteX83" fmla="*/ 7641007 w 12192000"/>
              <a:gd name="connsiteY83" fmla="*/ 269483 h 488165"/>
              <a:gd name="connsiteX84" fmla="*/ 7355962 w 12192000"/>
              <a:gd name="connsiteY84" fmla="*/ 80543 h 488165"/>
              <a:gd name="connsiteX85" fmla="*/ 7137215 w 12192000"/>
              <a:gd name="connsiteY85" fmla="*/ 171151 h 488165"/>
              <a:gd name="connsiteX86" fmla="*/ 7117143 w 12192000"/>
              <a:gd name="connsiteY86" fmla="*/ 195477 h 488165"/>
              <a:gd name="connsiteX87" fmla="*/ 7088841 w 12192000"/>
              <a:gd name="connsiteY87" fmla="*/ 161174 h 488165"/>
              <a:gd name="connsiteX88" fmla="*/ 6870093 w 12192000"/>
              <a:gd name="connsiteY88" fmla="*/ 70566 h 488165"/>
              <a:gd name="connsiteX89" fmla="*/ 6697129 w 12192000"/>
              <a:gd name="connsiteY89" fmla="*/ 123399 h 488165"/>
              <a:gd name="connsiteX90" fmla="*/ 6684995 w 12192000"/>
              <a:gd name="connsiteY90" fmla="*/ 133411 h 488165"/>
              <a:gd name="connsiteX91" fmla="*/ 6644023 w 12192000"/>
              <a:gd name="connsiteY91" fmla="*/ 120692 h 488165"/>
              <a:gd name="connsiteX92" fmla="*/ 6557873 w 12192000"/>
              <a:gd name="connsiteY92" fmla="*/ 112008 h 488165"/>
              <a:gd name="connsiteX93" fmla="*/ 6354116 w 12192000"/>
              <a:gd name="connsiteY93" fmla="*/ 163601 h 488165"/>
              <a:gd name="connsiteX94" fmla="*/ 6273160 w 12192000"/>
              <a:gd name="connsiteY94" fmla="*/ 221132 h 488165"/>
              <a:gd name="connsiteX95" fmla="*/ 6272783 w 12192000"/>
              <a:gd name="connsiteY95" fmla="*/ 221015 h 488165"/>
              <a:gd name="connsiteX96" fmla="*/ 6210437 w 12192000"/>
              <a:gd name="connsiteY96" fmla="*/ 214730 h 488165"/>
              <a:gd name="connsiteX97" fmla="*/ 6162864 w 12192000"/>
              <a:gd name="connsiteY97" fmla="*/ 219525 h 488165"/>
              <a:gd name="connsiteX98" fmla="*/ 6161180 w 12192000"/>
              <a:gd name="connsiteY98" fmla="*/ 211185 h 488165"/>
              <a:gd name="connsiteX99" fmla="*/ 5876135 w 12192000"/>
              <a:gd name="connsiteY99" fmla="*/ 22245 h 488165"/>
              <a:gd name="connsiteX100" fmla="*/ 5591090 w 12192000"/>
              <a:gd name="connsiteY100" fmla="*/ 211185 h 488165"/>
              <a:gd name="connsiteX101" fmla="*/ 5577004 w 12192000"/>
              <a:gd name="connsiteY101" fmla="*/ 280957 h 488165"/>
              <a:gd name="connsiteX102" fmla="*/ 5576535 w 12192000"/>
              <a:gd name="connsiteY102" fmla="*/ 280094 h 488165"/>
              <a:gd name="connsiteX103" fmla="*/ 5320012 w 12192000"/>
              <a:gd name="connsiteY103" fmla="*/ 143703 h 488165"/>
              <a:gd name="connsiteX104" fmla="*/ 5199597 w 12192000"/>
              <a:gd name="connsiteY104" fmla="*/ 168013 h 488165"/>
              <a:gd name="connsiteX105" fmla="*/ 5171310 w 12192000"/>
              <a:gd name="connsiteY105" fmla="*/ 183367 h 488165"/>
              <a:gd name="connsiteX106" fmla="*/ 5170430 w 12192000"/>
              <a:gd name="connsiteY106" fmla="*/ 181745 h 488165"/>
              <a:gd name="connsiteX107" fmla="*/ 4913907 w 12192000"/>
              <a:gd name="connsiteY107" fmla="*/ 45354 h 488165"/>
              <a:gd name="connsiteX108" fmla="*/ 4675193 w 12192000"/>
              <a:gd name="connsiteY108" fmla="*/ 157930 h 488165"/>
              <a:gd name="connsiteX109" fmla="*/ 4646008 w 12192000"/>
              <a:gd name="connsiteY109" fmla="*/ 206033 h 488165"/>
              <a:gd name="connsiteX110" fmla="*/ 4619097 w 12192000"/>
              <a:gd name="connsiteY110" fmla="*/ 173417 h 488165"/>
              <a:gd name="connsiteX111" fmla="*/ 4400349 w 12192000"/>
              <a:gd name="connsiteY111" fmla="*/ 82809 h 488165"/>
              <a:gd name="connsiteX112" fmla="*/ 4143826 w 12192000"/>
              <a:gd name="connsiteY112" fmla="*/ 219200 h 488165"/>
              <a:gd name="connsiteX113" fmla="*/ 4136836 w 12192000"/>
              <a:gd name="connsiteY113" fmla="*/ 232080 h 488165"/>
              <a:gd name="connsiteX114" fmla="*/ 4117121 w 12192000"/>
              <a:gd name="connsiteY114" fmla="*/ 221379 h 488165"/>
              <a:gd name="connsiteX115" fmla="*/ 3976611 w 12192000"/>
              <a:gd name="connsiteY115" fmla="*/ 193012 h 488165"/>
              <a:gd name="connsiteX116" fmla="*/ 3721359 w 12192000"/>
              <a:gd name="connsiteY116" fmla="*/ 298740 h 488165"/>
              <a:gd name="connsiteX117" fmla="*/ 3705197 w 12192000"/>
              <a:gd name="connsiteY117" fmla="*/ 318329 h 488165"/>
              <a:gd name="connsiteX118" fmla="*/ 3683571 w 12192000"/>
              <a:gd name="connsiteY118" fmla="*/ 292119 h 488165"/>
              <a:gd name="connsiteX119" fmla="*/ 3425576 w 12192000"/>
              <a:gd name="connsiteY119" fmla="*/ 185254 h 488165"/>
              <a:gd name="connsiteX120" fmla="*/ 3167581 w 12192000"/>
              <a:gd name="connsiteY120" fmla="*/ 292119 h 488165"/>
              <a:gd name="connsiteX121" fmla="*/ 3135507 w 12192000"/>
              <a:gd name="connsiteY121" fmla="*/ 330993 h 488165"/>
              <a:gd name="connsiteX122" fmla="*/ 3106582 w 12192000"/>
              <a:gd name="connsiteY122" fmla="*/ 322014 h 488165"/>
              <a:gd name="connsiteX123" fmla="*/ 3044236 w 12192000"/>
              <a:gd name="connsiteY123" fmla="*/ 315729 h 488165"/>
              <a:gd name="connsiteX124" fmla="*/ 3005060 w 12192000"/>
              <a:gd name="connsiteY124" fmla="*/ 319679 h 488165"/>
              <a:gd name="connsiteX125" fmla="*/ 3007144 w 12192000"/>
              <a:gd name="connsiteY125" fmla="*/ 309355 h 488165"/>
              <a:gd name="connsiteX126" fmla="*/ 2697788 w 12192000"/>
              <a:gd name="connsiteY126" fmla="*/ 0 h 488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12192000" h="488165">
                <a:moveTo>
                  <a:pt x="2697788" y="0"/>
                </a:moveTo>
                <a:cubicBezTo>
                  <a:pt x="2569648" y="0"/>
                  <a:pt x="2459705" y="77908"/>
                  <a:pt x="2412743" y="188940"/>
                </a:cubicBezTo>
                <a:lnTo>
                  <a:pt x="2410667" y="199221"/>
                </a:lnTo>
                <a:lnTo>
                  <a:pt x="2404214" y="193897"/>
                </a:lnTo>
                <a:cubicBezTo>
                  <a:pt x="2354841" y="160541"/>
                  <a:pt x="2295320" y="141064"/>
                  <a:pt x="2231250" y="141064"/>
                </a:cubicBezTo>
                <a:cubicBezTo>
                  <a:pt x="2188537" y="141064"/>
                  <a:pt x="2147845" y="149720"/>
                  <a:pt x="2110835" y="165374"/>
                </a:cubicBezTo>
                <a:lnTo>
                  <a:pt x="2096679" y="173058"/>
                </a:lnTo>
                <a:lnTo>
                  <a:pt x="2063894" y="133322"/>
                </a:lnTo>
                <a:cubicBezTo>
                  <a:pt x="2007912" y="77340"/>
                  <a:pt x="1930572" y="42714"/>
                  <a:pt x="1845146" y="42714"/>
                </a:cubicBezTo>
                <a:cubicBezTo>
                  <a:pt x="1738363" y="42714"/>
                  <a:pt x="1644216" y="96816"/>
                  <a:pt x="1588623" y="179105"/>
                </a:cubicBezTo>
                <a:lnTo>
                  <a:pt x="1579781" y="195395"/>
                </a:lnTo>
                <a:lnTo>
                  <a:pt x="1519900" y="201432"/>
                </a:lnTo>
                <a:cubicBezTo>
                  <a:pt x="1449416" y="215855"/>
                  <a:pt x="1387663" y="254248"/>
                  <a:pt x="1343532" y="307723"/>
                </a:cubicBezTo>
                <a:lnTo>
                  <a:pt x="1341283" y="311643"/>
                </a:lnTo>
                <a:lnTo>
                  <a:pt x="1311629" y="295547"/>
                </a:lnTo>
                <a:cubicBezTo>
                  <a:pt x="1274619" y="279893"/>
                  <a:pt x="1233927" y="271237"/>
                  <a:pt x="1191214" y="271237"/>
                </a:cubicBezTo>
                <a:cubicBezTo>
                  <a:pt x="1137822" y="271237"/>
                  <a:pt x="1087590" y="284762"/>
                  <a:pt x="1043756" y="308574"/>
                </a:cubicBezTo>
                <a:lnTo>
                  <a:pt x="1010986" y="331863"/>
                </a:lnTo>
                <a:lnTo>
                  <a:pt x="966813" y="336316"/>
                </a:lnTo>
                <a:cubicBezTo>
                  <a:pt x="943314" y="341125"/>
                  <a:pt x="920647" y="348217"/>
                  <a:pt x="899053" y="357350"/>
                </a:cubicBezTo>
                <a:lnTo>
                  <a:pt x="870729" y="372723"/>
                </a:lnTo>
                <a:lnTo>
                  <a:pt x="864057" y="367218"/>
                </a:lnTo>
                <a:cubicBezTo>
                  <a:pt x="814683" y="333862"/>
                  <a:pt x="755162" y="314385"/>
                  <a:pt x="691093" y="314385"/>
                </a:cubicBezTo>
                <a:cubicBezTo>
                  <a:pt x="605667" y="314385"/>
                  <a:pt x="528328" y="349011"/>
                  <a:pt x="472345" y="404993"/>
                </a:cubicBezTo>
                <a:lnTo>
                  <a:pt x="459601" y="420439"/>
                </a:lnTo>
                <a:lnTo>
                  <a:pt x="426235" y="402329"/>
                </a:lnTo>
                <a:cubicBezTo>
                  <a:pt x="379583" y="382597"/>
                  <a:pt x="328291" y="371685"/>
                  <a:pt x="274451" y="371685"/>
                </a:cubicBezTo>
                <a:cubicBezTo>
                  <a:pt x="193690" y="371685"/>
                  <a:pt x="118664" y="396236"/>
                  <a:pt x="56429" y="438282"/>
                </a:cubicBezTo>
                <a:lnTo>
                  <a:pt x="0" y="484839"/>
                </a:lnTo>
                <a:lnTo>
                  <a:pt x="0" y="488165"/>
                </a:lnTo>
                <a:lnTo>
                  <a:pt x="12192000" y="488165"/>
                </a:lnTo>
                <a:lnTo>
                  <a:pt x="12192000" y="417342"/>
                </a:lnTo>
                <a:lnTo>
                  <a:pt x="12183125" y="411358"/>
                </a:lnTo>
                <a:cubicBezTo>
                  <a:pt x="12158762" y="401054"/>
                  <a:pt x="12131977" y="395355"/>
                  <a:pt x="12103862" y="395355"/>
                </a:cubicBezTo>
                <a:cubicBezTo>
                  <a:pt x="12089804" y="395355"/>
                  <a:pt x="12076079" y="396780"/>
                  <a:pt x="12062823" y="399492"/>
                </a:cubicBezTo>
                <a:lnTo>
                  <a:pt x="12032697" y="408844"/>
                </a:lnTo>
                <a:lnTo>
                  <a:pt x="12031247" y="401661"/>
                </a:lnTo>
                <a:cubicBezTo>
                  <a:pt x="11993880" y="313316"/>
                  <a:pt x="11906403" y="251328"/>
                  <a:pt x="11804447" y="251328"/>
                </a:cubicBezTo>
                <a:cubicBezTo>
                  <a:pt x="11753469" y="251328"/>
                  <a:pt x="11706111" y="266825"/>
                  <a:pt x="11666826" y="293365"/>
                </a:cubicBezTo>
                <a:lnTo>
                  <a:pt x="11633620" y="320763"/>
                </a:lnTo>
                <a:lnTo>
                  <a:pt x="11628501" y="316540"/>
                </a:lnTo>
                <a:cubicBezTo>
                  <a:pt x="11574588" y="280117"/>
                  <a:pt x="11509596" y="258850"/>
                  <a:pt x="11439637" y="258850"/>
                </a:cubicBezTo>
                <a:cubicBezTo>
                  <a:pt x="11323037" y="258850"/>
                  <a:pt x="11220236" y="317926"/>
                  <a:pt x="11159532" y="407780"/>
                </a:cubicBezTo>
                <a:lnTo>
                  <a:pt x="11133249" y="456201"/>
                </a:lnTo>
                <a:lnTo>
                  <a:pt x="11130393" y="457575"/>
                </a:lnTo>
                <a:lnTo>
                  <a:pt x="11121802" y="464662"/>
                </a:lnTo>
                <a:lnTo>
                  <a:pt x="11105739" y="385098"/>
                </a:lnTo>
                <a:cubicBezTo>
                  <a:pt x="11068372" y="296753"/>
                  <a:pt x="10980895" y="234765"/>
                  <a:pt x="10878939" y="234765"/>
                </a:cubicBezTo>
                <a:cubicBezTo>
                  <a:pt x="10776983" y="234765"/>
                  <a:pt x="10689506" y="296753"/>
                  <a:pt x="10652139" y="385098"/>
                </a:cubicBezTo>
                <a:lnTo>
                  <a:pt x="10640286" y="443809"/>
                </a:lnTo>
                <a:lnTo>
                  <a:pt x="10632922" y="439812"/>
                </a:lnTo>
                <a:cubicBezTo>
                  <a:pt x="10618198" y="433585"/>
                  <a:pt x="10602742" y="428749"/>
                  <a:pt x="10586719" y="425470"/>
                </a:cubicBezTo>
                <a:lnTo>
                  <a:pt x="10578669" y="424659"/>
                </a:lnTo>
                <a:lnTo>
                  <a:pt x="10540357" y="367834"/>
                </a:lnTo>
                <a:cubicBezTo>
                  <a:pt x="10495814" y="323291"/>
                  <a:pt x="10434278" y="295740"/>
                  <a:pt x="10366307" y="295740"/>
                </a:cubicBezTo>
                <a:cubicBezTo>
                  <a:pt x="10332323" y="295740"/>
                  <a:pt x="10299946" y="302627"/>
                  <a:pt x="10270498" y="315083"/>
                </a:cubicBezTo>
                <a:lnTo>
                  <a:pt x="10267631" y="316639"/>
                </a:lnTo>
                <a:lnTo>
                  <a:pt x="10264594" y="301594"/>
                </a:lnTo>
                <a:cubicBezTo>
                  <a:pt x="10227227" y="213250"/>
                  <a:pt x="10139749" y="151262"/>
                  <a:pt x="10037792" y="151262"/>
                </a:cubicBezTo>
                <a:cubicBezTo>
                  <a:pt x="10003807" y="151262"/>
                  <a:pt x="9971430" y="158149"/>
                  <a:pt x="9941983" y="170605"/>
                </a:cubicBezTo>
                <a:lnTo>
                  <a:pt x="9932834" y="175570"/>
                </a:lnTo>
                <a:lnTo>
                  <a:pt x="9891633" y="171417"/>
                </a:lnTo>
                <a:cubicBezTo>
                  <a:pt x="9750750" y="171417"/>
                  <a:pt x="9629872" y="257073"/>
                  <a:pt x="9578239" y="379147"/>
                </a:cubicBezTo>
                <a:lnTo>
                  <a:pt x="9571593" y="412069"/>
                </a:lnTo>
                <a:lnTo>
                  <a:pt x="9537676" y="393659"/>
                </a:lnTo>
                <a:cubicBezTo>
                  <a:pt x="9507058" y="380709"/>
                  <a:pt x="9473393" y="373547"/>
                  <a:pt x="9438057" y="373547"/>
                </a:cubicBezTo>
                <a:cubicBezTo>
                  <a:pt x="9420388" y="373547"/>
                  <a:pt x="9403139" y="375338"/>
                  <a:pt x="9386478" y="378747"/>
                </a:cubicBezTo>
                <a:lnTo>
                  <a:pt x="9384764" y="379279"/>
                </a:lnTo>
                <a:lnTo>
                  <a:pt x="9356370" y="326966"/>
                </a:lnTo>
                <a:cubicBezTo>
                  <a:pt x="9300776" y="244677"/>
                  <a:pt x="9206629" y="190574"/>
                  <a:pt x="9099846" y="190574"/>
                </a:cubicBezTo>
                <a:cubicBezTo>
                  <a:pt x="8993063" y="190574"/>
                  <a:pt x="8898917" y="244677"/>
                  <a:pt x="8843324" y="326966"/>
                </a:cubicBezTo>
                <a:lnTo>
                  <a:pt x="8837922" y="336919"/>
                </a:lnTo>
                <a:lnTo>
                  <a:pt x="8777269" y="286876"/>
                </a:lnTo>
                <a:cubicBezTo>
                  <a:pt x="8709511" y="241100"/>
                  <a:pt x="8627828" y="214371"/>
                  <a:pt x="8539902" y="214371"/>
                </a:cubicBezTo>
                <a:cubicBezTo>
                  <a:pt x="8451975" y="214371"/>
                  <a:pt x="8370292" y="241100"/>
                  <a:pt x="8302533" y="286876"/>
                </a:cubicBezTo>
                <a:lnTo>
                  <a:pt x="8264230" y="318480"/>
                </a:lnTo>
                <a:lnTo>
                  <a:pt x="8252614" y="324064"/>
                </a:lnTo>
                <a:lnTo>
                  <a:pt x="8234834" y="338734"/>
                </a:lnTo>
                <a:lnTo>
                  <a:pt x="8208461" y="290142"/>
                </a:lnTo>
                <a:cubicBezTo>
                  <a:pt x="8152866" y="207854"/>
                  <a:pt x="8058721" y="153751"/>
                  <a:pt x="7951941" y="153751"/>
                </a:cubicBezTo>
                <a:cubicBezTo>
                  <a:pt x="7855835" y="153751"/>
                  <a:pt x="7769968" y="197574"/>
                  <a:pt x="7713227" y="266327"/>
                </a:cubicBezTo>
                <a:lnTo>
                  <a:pt x="7675799" y="328018"/>
                </a:lnTo>
                <a:lnTo>
                  <a:pt x="7649999" y="314014"/>
                </a:lnTo>
                <a:lnTo>
                  <a:pt x="7641007" y="269483"/>
                </a:lnTo>
                <a:cubicBezTo>
                  <a:pt x="7594044" y="158451"/>
                  <a:pt x="7484103" y="80543"/>
                  <a:pt x="7355962" y="80543"/>
                </a:cubicBezTo>
                <a:cubicBezTo>
                  <a:pt x="7270537" y="80543"/>
                  <a:pt x="7193198" y="115169"/>
                  <a:pt x="7137215" y="171151"/>
                </a:cubicBezTo>
                <a:lnTo>
                  <a:pt x="7117143" y="195477"/>
                </a:lnTo>
                <a:lnTo>
                  <a:pt x="7088841" y="161174"/>
                </a:lnTo>
                <a:cubicBezTo>
                  <a:pt x="7032857" y="105192"/>
                  <a:pt x="6955521" y="70566"/>
                  <a:pt x="6870093" y="70566"/>
                </a:cubicBezTo>
                <a:cubicBezTo>
                  <a:pt x="6806023" y="70566"/>
                  <a:pt x="6746503" y="90043"/>
                  <a:pt x="6697129" y="123399"/>
                </a:cubicBezTo>
                <a:lnTo>
                  <a:pt x="6684995" y="133411"/>
                </a:lnTo>
                <a:lnTo>
                  <a:pt x="6644023" y="120692"/>
                </a:lnTo>
                <a:cubicBezTo>
                  <a:pt x="6616195" y="114998"/>
                  <a:pt x="6587383" y="112008"/>
                  <a:pt x="6557873" y="112008"/>
                </a:cubicBezTo>
                <a:cubicBezTo>
                  <a:pt x="6484097" y="112008"/>
                  <a:pt x="6414685" y="130698"/>
                  <a:pt x="6354116" y="163601"/>
                </a:cubicBezTo>
                <a:lnTo>
                  <a:pt x="6273160" y="221132"/>
                </a:lnTo>
                <a:lnTo>
                  <a:pt x="6272783" y="221015"/>
                </a:lnTo>
                <a:cubicBezTo>
                  <a:pt x="6252645" y="216894"/>
                  <a:pt x="6231794" y="214730"/>
                  <a:pt x="6210437" y="214730"/>
                </a:cubicBezTo>
                <a:lnTo>
                  <a:pt x="6162864" y="219525"/>
                </a:lnTo>
                <a:lnTo>
                  <a:pt x="6161180" y="211185"/>
                </a:lnTo>
                <a:cubicBezTo>
                  <a:pt x="6114217" y="100153"/>
                  <a:pt x="6004275" y="22245"/>
                  <a:pt x="5876135" y="22245"/>
                </a:cubicBezTo>
                <a:cubicBezTo>
                  <a:pt x="5747995" y="22245"/>
                  <a:pt x="5638053" y="100153"/>
                  <a:pt x="5591090" y="211185"/>
                </a:cubicBezTo>
                <a:lnTo>
                  <a:pt x="5577004" y="280957"/>
                </a:lnTo>
                <a:lnTo>
                  <a:pt x="5576535" y="280094"/>
                </a:lnTo>
                <a:cubicBezTo>
                  <a:pt x="5520942" y="197805"/>
                  <a:pt x="5426795" y="143703"/>
                  <a:pt x="5320012" y="143703"/>
                </a:cubicBezTo>
                <a:cubicBezTo>
                  <a:pt x="5277299" y="143703"/>
                  <a:pt x="5236608" y="152359"/>
                  <a:pt x="5199597" y="168013"/>
                </a:cubicBezTo>
                <a:lnTo>
                  <a:pt x="5171310" y="183367"/>
                </a:lnTo>
                <a:lnTo>
                  <a:pt x="5170430" y="181745"/>
                </a:lnTo>
                <a:cubicBezTo>
                  <a:pt x="5114837" y="99456"/>
                  <a:pt x="5020690" y="45354"/>
                  <a:pt x="4913907" y="45354"/>
                </a:cubicBezTo>
                <a:cubicBezTo>
                  <a:pt x="4817802" y="45354"/>
                  <a:pt x="4731933" y="89177"/>
                  <a:pt x="4675193" y="157930"/>
                </a:cubicBezTo>
                <a:lnTo>
                  <a:pt x="4646008" y="206033"/>
                </a:lnTo>
                <a:lnTo>
                  <a:pt x="4619097" y="173417"/>
                </a:lnTo>
                <a:cubicBezTo>
                  <a:pt x="4563115" y="117435"/>
                  <a:pt x="4485776" y="82809"/>
                  <a:pt x="4400349" y="82809"/>
                </a:cubicBezTo>
                <a:cubicBezTo>
                  <a:pt x="4293566" y="82809"/>
                  <a:pt x="4199420" y="136912"/>
                  <a:pt x="4143826" y="219200"/>
                </a:cubicBezTo>
                <a:lnTo>
                  <a:pt x="4136836" y="232080"/>
                </a:lnTo>
                <a:lnTo>
                  <a:pt x="4117121" y="221379"/>
                </a:lnTo>
                <a:cubicBezTo>
                  <a:pt x="4073934" y="203113"/>
                  <a:pt x="4026452" y="193012"/>
                  <a:pt x="3976611" y="193012"/>
                </a:cubicBezTo>
                <a:cubicBezTo>
                  <a:pt x="3876929" y="193012"/>
                  <a:pt x="3786684" y="233416"/>
                  <a:pt x="3721359" y="298740"/>
                </a:cubicBezTo>
                <a:lnTo>
                  <a:pt x="3705197" y="318329"/>
                </a:lnTo>
                <a:lnTo>
                  <a:pt x="3683571" y="292119"/>
                </a:lnTo>
                <a:cubicBezTo>
                  <a:pt x="3617545" y="226092"/>
                  <a:pt x="3526330" y="185254"/>
                  <a:pt x="3425576" y="185254"/>
                </a:cubicBezTo>
                <a:cubicBezTo>
                  <a:pt x="3324823" y="185254"/>
                  <a:pt x="3233608" y="226092"/>
                  <a:pt x="3167581" y="292119"/>
                </a:cubicBezTo>
                <a:lnTo>
                  <a:pt x="3135507" y="330993"/>
                </a:lnTo>
                <a:lnTo>
                  <a:pt x="3106582" y="322014"/>
                </a:lnTo>
                <a:cubicBezTo>
                  <a:pt x="3086444" y="317893"/>
                  <a:pt x="3065593" y="315729"/>
                  <a:pt x="3044236" y="315729"/>
                </a:cubicBezTo>
                <a:lnTo>
                  <a:pt x="3005060" y="319679"/>
                </a:lnTo>
                <a:lnTo>
                  <a:pt x="3007144" y="309355"/>
                </a:lnTo>
                <a:cubicBezTo>
                  <a:pt x="3007144" y="138503"/>
                  <a:pt x="2868641" y="0"/>
                  <a:pt x="26977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a:p>
        </p:txBody>
      </p:sp>
    </p:spTree>
    <p:extLst>
      <p:ext uri="{BB962C8B-B14F-4D97-AF65-F5344CB8AC3E}">
        <p14:creationId xmlns:p14="http://schemas.microsoft.com/office/powerpoint/2010/main" val="781003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141552" y="339509"/>
            <a:ext cx="8755174" cy="724247"/>
          </a:xfrm>
          <a:prstGeom prst="rect">
            <a:avLst/>
          </a:prstGeom>
        </p:spPr>
        <p:txBody>
          <a:bodyPr anchor="ctr"/>
          <a:lstStyle>
            <a:lvl1pPr marL="0" indent="0" algn="l">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3" name="Rectangle 2">
            <a:extLst>
              <a:ext uri="{FF2B5EF4-FFF2-40B4-BE49-F238E27FC236}">
                <a16:creationId xmlns:a16="http://schemas.microsoft.com/office/drawing/2014/main" xmlns="" id="{AF45677C-8125-4A3E-BB35-BAD773DF67E0}"/>
              </a:ext>
            </a:extLst>
          </p:cNvPr>
          <p:cNvSpPr/>
          <p:nvPr userDrawn="1"/>
        </p:nvSpPr>
        <p:spPr>
          <a:xfrm>
            <a:off x="0" y="1"/>
            <a:ext cx="12192000" cy="6857999"/>
          </a:xfrm>
          <a:prstGeom prst="rect">
            <a:avLst/>
          </a:prstGeom>
          <a:gradFill>
            <a:gsLst>
              <a:gs pos="0">
                <a:schemeClr val="accent2">
                  <a:lumMod val="90000"/>
                  <a:lumOff val="10000"/>
                </a:schemeClr>
              </a:gs>
              <a:gs pos="50000">
                <a:schemeClr val="accent2">
                  <a:lumMod val="40000"/>
                  <a:lumOff val="60000"/>
                </a:schemeClr>
              </a:gs>
              <a:gs pos="25000">
                <a:srgbClr val="84CFD2">
                  <a:lumMod val="60000"/>
                  <a:lumOff val="40000"/>
                </a:srgbClr>
              </a:gs>
              <a:gs pos="75000">
                <a:schemeClr val="accent2">
                  <a:lumMod val="60000"/>
                  <a:lumOff val="40000"/>
                </a:schemeClr>
              </a:gs>
              <a:gs pos="100000">
                <a:schemeClr val="accent2">
                  <a:lumMod val="90000"/>
                  <a:lumOff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xmlns="" id="{7304581C-447C-41D2-AB77-0A55193F4D64}"/>
              </a:ext>
            </a:extLst>
          </p:cNvPr>
          <p:cNvGrpSpPr/>
          <p:nvPr userDrawn="1"/>
        </p:nvGrpSpPr>
        <p:grpSpPr>
          <a:xfrm>
            <a:off x="52534" y="5315741"/>
            <a:ext cx="1345500" cy="1533206"/>
            <a:chOff x="35636" y="1136215"/>
            <a:chExt cx="2624846" cy="2991029"/>
          </a:xfrm>
        </p:grpSpPr>
        <p:sp>
          <p:nvSpPr>
            <p:cNvPr id="5" name="Freeform: Shape 4">
              <a:extLst>
                <a:ext uri="{FF2B5EF4-FFF2-40B4-BE49-F238E27FC236}">
                  <a16:creationId xmlns:a16="http://schemas.microsoft.com/office/drawing/2014/main" xmlns="" id="{455351EA-759A-40CD-B878-CEACA9020F32}"/>
                </a:ext>
              </a:extLst>
            </p:cNvPr>
            <p:cNvSpPr/>
            <p:nvPr/>
          </p:nvSpPr>
          <p:spPr>
            <a:xfrm>
              <a:off x="1134977" y="1170148"/>
              <a:ext cx="1525505" cy="2957096"/>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bg1">
                <a:lumMod val="8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pPr lvl="0"/>
              <a:endParaRPr lang="en-US" sz="2701" dirty="0"/>
            </a:p>
          </p:txBody>
        </p:sp>
        <p:sp>
          <p:nvSpPr>
            <p:cNvPr id="6" name="Freeform: Shape 5">
              <a:extLst>
                <a:ext uri="{FF2B5EF4-FFF2-40B4-BE49-F238E27FC236}">
                  <a16:creationId xmlns:a16="http://schemas.microsoft.com/office/drawing/2014/main" xmlns="" id="{AEA3E210-B1ED-40DF-9B3E-1EC217936C85}"/>
                </a:ext>
              </a:extLst>
            </p:cNvPr>
            <p:cNvSpPr/>
            <p:nvPr/>
          </p:nvSpPr>
          <p:spPr>
            <a:xfrm>
              <a:off x="35636" y="1136215"/>
              <a:ext cx="1113712" cy="2991028"/>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bg1">
                <a:lumMod val="9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pPr lvl="0"/>
              <a:endParaRPr lang="en-US" sz="2701" dirty="0"/>
            </a:p>
          </p:txBody>
        </p:sp>
      </p:grpSp>
      <p:grpSp>
        <p:nvGrpSpPr>
          <p:cNvPr id="7" name="Group 6">
            <a:extLst>
              <a:ext uri="{FF2B5EF4-FFF2-40B4-BE49-F238E27FC236}">
                <a16:creationId xmlns:a16="http://schemas.microsoft.com/office/drawing/2014/main" xmlns="" id="{4F767EA1-DCB1-4019-85DD-A7022071EBC2}"/>
              </a:ext>
            </a:extLst>
          </p:cNvPr>
          <p:cNvGrpSpPr/>
          <p:nvPr userDrawn="1"/>
        </p:nvGrpSpPr>
        <p:grpSpPr>
          <a:xfrm>
            <a:off x="719764" y="5726143"/>
            <a:ext cx="973739" cy="1122804"/>
            <a:chOff x="276796" y="1136215"/>
            <a:chExt cx="2593938" cy="2991029"/>
          </a:xfrm>
        </p:grpSpPr>
        <p:sp>
          <p:nvSpPr>
            <p:cNvPr id="8" name="Freeform: Shape 7">
              <a:extLst>
                <a:ext uri="{FF2B5EF4-FFF2-40B4-BE49-F238E27FC236}">
                  <a16:creationId xmlns:a16="http://schemas.microsoft.com/office/drawing/2014/main" xmlns="" id="{086A14DB-06E7-49B9-A5D4-524A47846991}"/>
                </a:ext>
              </a:extLst>
            </p:cNvPr>
            <p:cNvSpPr/>
            <p:nvPr/>
          </p:nvSpPr>
          <p:spPr>
            <a:xfrm>
              <a:off x="1345231" y="1170148"/>
              <a:ext cx="1525503" cy="2957096"/>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bg1">
                <a:lumMod val="8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pPr lvl="0"/>
              <a:endParaRPr lang="en-US" sz="2701" dirty="0"/>
            </a:p>
          </p:txBody>
        </p:sp>
        <p:sp>
          <p:nvSpPr>
            <p:cNvPr id="9" name="Freeform: Shape 8">
              <a:extLst>
                <a:ext uri="{FF2B5EF4-FFF2-40B4-BE49-F238E27FC236}">
                  <a16:creationId xmlns:a16="http://schemas.microsoft.com/office/drawing/2014/main" xmlns="" id="{4307D085-B667-4D37-A930-54AE1C03F6E4}"/>
                </a:ext>
              </a:extLst>
            </p:cNvPr>
            <p:cNvSpPr/>
            <p:nvPr/>
          </p:nvSpPr>
          <p:spPr>
            <a:xfrm>
              <a:off x="276796" y="1136215"/>
              <a:ext cx="1113713" cy="2991029"/>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bg1">
                <a:lumMod val="9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pPr lvl="0"/>
              <a:endParaRPr lang="en-US" sz="2701" dirty="0"/>
            </a:p>
          </p:txBody>
        </p:sp>
      </p:grpSp>
      <p:sp>
        <p:nvSpPr>
          <p:cNvPr id="53" name="Rectangle 52">
            <a:extLst>
              <a:ext uri="{FF2B5EF4-FFF2-40B4-BE49-F238E27FC236}">
                <a16:creationId xmlns:a16="http://schemas.microsoft.com/office/drawing/2014/main" xmlns="" id="{553A449B-1E16-427E-AA1F-1761A105A61E}"/>
              </a:ext>
            </a:extLst>
          </p:cNvPr>
          <p:cNvSpPr/>
          <p:nvPr userDrawn="1"/>
        </p:nvSpPr>
        <p:spPr>
          <a:xfrm>
            <a:off x="2825392" y="0"/>
            <a:ext cx="9366607" cy="68580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4" name="Group 53">
            <a:extLst>
              <a:ext uri="{FF2B5EF4-FFF2-40B4-BE49-F238E27FC236}">
                <a16:creationId xmlns:a16="http://schemas.microsoft.com/office/drawing/2014/main" xmlns="" id="{A3D05169-BAAB-49AE-B6AB-F6EDA5219658}"/>
              </a:ext>
            </a:extLst>
          </p:cNvPr>
          <p:cNvGrpSpPr/>
          <p:nvPr userDrawn="1"/>
        </p:nvGrpSpPr>
        <p:grpSpPr>
          <a:xfrm>
            <a:off x="816240" y="3199974"/>
            <a:ext cx="1505538" cy="2566050"/>
            <a:chOff x="11521621" y="1903133"/>
            <a:chExt cx="2494544" cy="4251720"/>
          </a:xfrm>
        </p:grpSpPr>
        <p:sp>
          <p:nvSpPr>
            <p:cNvPr id="55" name="Freeform: Shape 54">
              <a:extLst>
                <a:ext uri="{FF2B5EF4-FFF2-40B4-BE49-F238E27FC236}">
                  <a16:creationId xmlns:a16="http://schemas.microsoft.com/office/drawing/2014/main" xmlns="" id="{A662FEF3-1917-4118-A53E-3734B721FD74}"/>
                </a:ext>
              </a:extLst>
            </p:cNvPr>
            <p:cNvSpPr/>
            <p:nvPr/>
          </p:nvSpPr>
          <p:spPr>
            <a:xfrm rot="20249457" flipH="1">
              <a:off x="12313664" y="1903133"/>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nvGrpSpPr>
            <p:cNvPr id="56" name="Group 55">
              <a:extLst>
                <a:ext uri="{FF2B5EF4-FFF2-40B4-BE49-F238E27FC236}">
                  <a16:creationId xmlns:a16="http://schemas.microsoft.com/office/drawing/2014/main" xmlns="" id="{EE2EF4D9-4CF5-400C-A9F0-AD7A0BD54A78}"/>
                </a:ext>
              </a:extLst>
            </p:cNvPr>
            <p:cNvGrpSpPr/>
            <p:nvPr/>
          </p:nvGrpSpPr>
          <p:grpSpPr>
            <a:xfrm>
              <a:off x="11521621" y="1969094"/>
              <a:ext cx="2494544" cy="4185759"/>
              <a:chOff x="11521621" y="1969094"/>
              <a:chExt cx="2494544" cy="4185759"/>
            </a:xfrm>
          </p:grpSpPr>
          <p:grpSp>
            <p:nvGrpSpPr>
              <p:cNvPr id="57" name="Group 56">
                <a:extLst>
                  <a:ext uri="{FF2B5EF4-FFF2-40B4-BE49-F238E27FC236}">
                    <a16:creationId xmlns:a16="http://schemas.microsoft.com/office/drawing/2014/main" xmlns="" id="{28497920-E136-42D7-9412-1BD60605931D}"/>
                  </a:ext>
                </a:extLst>
              </p:cNvPr>
              <p:cNvGrpSpPr/>
              <p:nvPr/>
            </p:nvGrpSpPr>
            <p:grpSpPr>
              <a:xfrm>
                <a:off x="11521621" y="1969094"/>
                <a:ext cx="2494544" cy="2682188"/>
                <a:chOff x="11521621" y="1969094"/>
                <a:chExt cx="2494544" cy="2682188"/>
              </a:xfrm>
            </p:grpSpPr>
            <p:cxnSp>
              <p:nvCxnSpPr>
                <p:cNvPr id="77" name="Straight Connector 76">
                  <a:extLst>
                    <a:ext uri="{FF2B5EF4-FFF2-40B4-BE49-F238E27FC236}">
                      <a16:creationId xmlns:a16="http://schemas.microsoft.com/office/drawing/2014/main" xmlns="" id="{98BF5F43-E851-4EF1-BD30-1A3EA3DBFB6D}"/>
                    </a:ext>
                  </a:extLst>
                </p:cNvPr>
                <p:cNvCxnSpPr>
                  <a:cxnSpLocks/>
                </p:cNvCxnSpPr>
                <p:nvPr/>
              </p:nvCxnSpPr>
              <p:spPr>
                <a:xfrm flipH="1" flipV="1">
                  <a:off x="12654231" y="3563301"/>
                  <a:ext cx="235200" cy="1087981"/>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xmlns="" id="{239A8E24-3262-47F3-8EE2-A371E7B0B055}"/>
                    </a:ext>
                  </a:extLst>
                </p:cNvPr>
                <p:cNvCxnSpPr>
                  <a:cxnSpLocks/>
                </p:cNvCxnSpPr>
                <p:nvPr/>
              </p:nvCxnSpPr>
              <p:spPr>
                <a:xfrm flipV="1">
                  <a:off x="12906700" y="3563297"/>
                  <a:ext cx="186689" cy="1076234"/>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xmlns="" id="{3131A34C-91F3-4276-90E0-38EA36726C4A}"/>
                    </a:ext>
                  </a:extLst>
                </p:cNvPr>
                <p:cNvCxnSpPr>
                  <a:cxnSpLocks/>
                </p:cNvCxnSpPr>
                <p:nvPr/>
              </p:nvCxnSpPr>
              <p:spPr>
                <a:xfrm flipV="1">
                  <a:off x="12900880" y="3458988"/>
                  <a:ext cx="0" cy="1180545"/>
                </a:xfrm>
                <a:prstGeom prst="line">
                  <a:avLst/>
                </a:prstGeom>
                <a:ln w="12700">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sp>
              <p:nvSpPr>
                <p:cNvPr id="80" name="Freeform: Shape 79">
                  <a:extLst>
                    <a:ext uri="{FF2B5EF4-FFF2-40B4-BE49-F238E27FC236}">
                      <a16:creationId xmlns:a16="http://schemas.microsoft.com/office/drawing/2014/main" xmlns="" id="{45293FBB-84BA-42C0-8D04-E7711A61D918}"/>
                    </a:ext>
                  </a:extLst>
                </p:cNvPr>
                <p:cNvSpPr/>
                <p:nvPr/>
              </p:nvSpPr>
              <p:spPr>
                <a:xfrm rot="20249457">
                  <a:off x="11521621" y="2231355"/>
                  <a:ext cx="877925"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1" name="Freeform: Shape 80">
                  <a:extLst>
                    <a:ext uri="{FF2B5EF4-FFF2-40B4-BE49-F238E27FC236}">
                      <a16:creationId xmlns:a16="http://schemas.microsoft.com/office/drawing/2014/main" xmlns="" id="{D71E92F0-854E-4348-B522-E514A01DE665}"/>
                    </a:ext>
                  </a:extLst>
                </p:cNvPr>
                <p:cNvSpPr/>
                <p:nvPr/>
              </p:nvSpPr>
              <p:spPr>
                <a:xfrm rot="20249457" flipH="1">
                  <a:off x="12330923" y="19690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2" name="Freeform: Shape 81">
                  <a:extLst>
                    <a:ext uri="{FF2B5EF4-FFF2-40B4-BE49-F238E27FC236}">
                      <a16:creationId xmlns:a16="http://schemas.microsoft.com/office/drawing/2014/main" xmlns="" id="{77B26116-3BCE-40E9-AE21-3B3AD12ABC44}"/>
                    </a:ext>
                  </a:extLst>
                </p:cNvPr>
                <p:cNvSpPr/>
                <p:nvPr/>
              </p:nvSpPr>
              <p:spPr>
                <a:xfrm rot="20249457">
                  <a:off x="11857226" y="2165394"/>
                  <a:ext cx="525061" cy="1729673"/>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3" name="Freeform: Shape 82">
                  <a:extLst>
                    <a:ext uri="{FF2B5EF4-FFF2-40B4-BE49-F238E27FC236}">
                      <a16:creationId xmlns:a16="http://schemas.microsoft.com/office/drawing/2014/main" xmlns="" id="{73A68979-BA70-4ED6-B4C8-3947E4DA45E0}"/>
                    </a:ext>
                  </a:extLst>
                </p:cNvPr>
                <p:cNvSpPr/>
                <p:nvPr/>
              </p:nvSpPr>
              <p:spPr>
                <a:xfrm rot="1067215">
                  <a:off x="12580333" y="214548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4" name="Freeform: Shape 83">
                  <a:extLst>
                    <a:ext uri="{FF2B5EF4-FFF2-40B4-BE49-F238E27FC236}">
                      <a16:creationId xmlns:a16="http://schemas.microsoft.com/office/drawing/2014/main" xmlns="" id="{63EC72E7-6A91-4B49-BE33-260E67D58848}"/>
                    </a:ext>
                  </a:extLst>
                </p:cNvPr>
                <p:cNvSpPr/>
                <p:nvPr/>
              </p:nvSpPr>
              <p:spPr>
                <a:xfrm rot="1067215" flipH="1">
                  <a:off x="13272169" y="2367439"/>
                  <a:ext cx="743996"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5" name="Freeform: Shape 84">
                  <a:extLst>
                    <a:ext uri="{FF2B5EF4-FFF2-40B4-BE49-F238E27FC236}">
                      <a16:creationId xmlns:a16="http://schemas.microsoft.com/office/drawing/2014/main" xmlns="" id="{33C767EF-BC74-470D-9DE9-80F9E1EBE8B6}"/>
                    </a:ext>
                  </a:extLst>
                </p:cNvPr>
                <p:cNvSpPr/>
                <p:nvPr/>
              </p:nvSpPr>
              <p:spPr>
                <a:xfrm rot="1067215" flipH="1">
                  <a:off x="13282651" y="2322835"/>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6" name="Freeform: Shape 85">
                  <a:extLst>
                    <a:ext uri="{FF2B5EF4-FFF2-40B4-BE49-F238E27FC236}">
                      <a16:creationId xmlns:a16="http://schemas.microsoft.com/office/drawing/2014/main" xmlns="" id="{7ABAA443-D4A2-4AD3-86E3-A9A56ADD1B2F}"/>
                    </a:ext>
                  </a:extLst>
                </p:cNvPr>
                <p:cNvSpPr/>
                <p:nvPr/>
              </p:nvSpPr>
              <p:spPr>
                <a:xfrm rot="1067215">
                  <a:off x="12868885" y="2190093"/>
                  <a:ext cx="444962" cy="146580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7" name="Freeform: Shape 86">
                  <a:extLst>
                    <a:ext uri="{FF2B5EF4-FFF2-40B4-BE49-F238E27FC236}">
                      <a16:creationId xmlns:a16="http://schemas.microsoft.com/office/drawing/2014/main" xmlns="" id="{985EE30F-3169-41D8-AB7E-5DD444E5D5CF}"/>
                    </a:ext>
                  </a:extLst>
                </p:cNvPr>
                <p:cNvSpPr/>
                <p:nvPr/>
              </p:nvSpPr>
              <p:spPr>
                <a:xfrm>
                  <a:off x="12316258"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8" name="Freeform: Shape 87">
                  <a:extLst>
                    <a:ext uri="{FF2B5EF4-FFF2-40B4-BE49-F238E27FC236}">
                      <a16:creationId xmlns:a16="http://schemas.microsoft.com/office/drawing/2014/main" xmlns="" id="{55D40BAD-C198-4806-9C94-D174ECA8118B}"/>
                    </a:ext>
                  </a:extLst>
                </p:cNvPr>
                <p:cNvSpPr/>
                <p:nvPr/>
              </p:nvSpPr>
              <p:spPr>
                <a:xfrm flipH="1">
                  <a:off x="12901427" y="2613898"/>
                  <a:ext cx="599207"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89" name="Freeform: Shape 88">
                  <a:extLst>
                    <a:ext uri="{FF2B5EF4-FFF2-40B4-BE49-F238E27FC236}">
                      <a16:creationId xmlns:a16="http://schemas.microsoft.com/office/drawing/2014/main" xmlns="" id="{A7BB54F3-47F4-425D-83D1-DEFB6DF87CA2}"/>
                    </a:ext>
                  </a:extLst>
                </p:cNvPr>
                <p:cNvSpPr/>
                <p:nvPr/>
              </p:nvSpPr>
              <p:spPr>
                <a:xfrm flipH="1">
                  <a:off x="12904248"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90" name="Freeform: Shape 89">
                  <a:extLst>
                    <a:ext uri="{FF2B5EF4-FFF2-40B4-BE49-F238E27FC236}">
                      <a16:creationId xmlns:a16="http://schemas.microsoft.com/office/drawing/2014/main" xmlns="" id="{0AF18DC6-16E1-4799-BB5C-0F3A0C7FA28B}"/>
                    </a:ext>
                  </a:extLst>
                </p:cNvPr>
                <p:cNvSpPr/>
                <p:nvPr/>
              </p:nvSpPr>
              <p:spPr>
                <a:xfrm>
                  <a:off x="12554276" y="2613898"/>
                  <a:ext cx="358368" cy="1180547"/>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58" name="Group 57">
                <a:extLst>
                  <a:ext uri="{FF2B5EF4-FFF2-40B4-BE49-F238E27FC236}">
                    <a16:creationId xmlns:a16="http://schemas.microsoft.com/office/drawing/2014/main" xmlns="" id="{342C8FA0-A3B0-4165-BF81-245EB245A084}"/>
                  </a:ext>
                </a:extLst>
              </p:cNvPr>
              <p:cNvGrpSpPr/>
              <p:nvPr/>
            </p:nvGrpSpPr>
            <p:grpSpPr>
              <a:xfrm>
                <a:off x="12470968" y="4604322"/>
                <a:ext cx="839142" cy="1550531"/>
                <a:chOff x="12470968" y="4604322"/>
                <a:chExt cx="839142" cy="1550531"/>
              </a:xfrm>
            </p:grpSpPr>
            <p:grpSp>
              <p:nvGrpSpPr>
                <p:cNvPr id="59" name="Group 58">
                  <a:extLst>
                    <a:ext uri="{FF2B5EF4-FFF2-40B4-BE49-F238E27FC236}">
                      <a16:creationId xmlns:a16="http://schemas.microsoft.com/office/drawing/2014/main" xmlns="" id="{334060C5-27F3-4421-A304-B193F9BD3396}"/>
                    </a:ext>
                  </a:extLst>
                </p:cNvPr>
                <p:cNvGrpSpPr/>
                <p:nvPr/>
              </p:nvGrpSpPr>
              <p:grpSpPr>
                <a:xfrm>
                  <a:off x="12710801" y="4604322"/>
                  <a:ext cx="471270" cy="1549314"/>
                  <a:chOff x="2541356" y="1774680"/>
                  <a:chExt cx="1106202" cy="3636668"/>
                </a:xfrm>
                <a:solidFill>
                  <a:schemeClr val="bg1">
                    <a:lumMod val="75000"/>
                  </a:schemeClr>
                </a:solidFill>
              </p:grpSpPr>
              <p:sp>
                <p:nvSpPr>
                  <p:cNvPr id="66" name="Freeform: Shape 65">
                    <a:extLst>
                      <a:ext uri="{FF2B5EF4-FFF2-40B4-BE49-F238E27FC236}">
                        <a16:creationId xmlns:a16="http://schemas.microsoft.com/office/drawing/2014/main" xmlns="" id="{5E3F14CE-CF61-4B63-BE02-EF710F602842}"/>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dirty="0"/>
                  </a:p>
                </p:txBody>
              </p:sp>
              <p:sp>
                <p:nvSpPr>
                  <p:cNvPr id="67" name="Freeform: Shape 66">
                    <a:extLst>
                      <a:ext uri="{FF2B5EF4-FFF2-40B4-BE49-F238E27FC236}">
                        <a16:creationId xmlns:a16="http://schemas.microsoft.com/office/drawing/2014/main" xmlns="" id="{C7850172-E89B-4A0E-B003-8BAE9D3F7D76}"/>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dirty="0"/>
                  </a:p>
                </p:txBody>
              </p:sp>
              <p:sp>
                <p:nvSpPr>
                  <p:cNvPr id="68" name="Freeform: Shape 67">
                    <a:extLst>
                      <a:ext uri="{FF2B5EF4-FFF2-40B4-BE49-F238E27FC236}">
                        <a16:creationId xmlns:a16="http://schemas.microsoft.com/office/drawing/2014/main" xmlns="" id="{A6584978-73D4-47EC-9C82-C6A2A24E2F98}"/>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dirty="0"/>
                  </a:p>
                </p:txBody>
              </p:sp>
              <p:sp>
                <p:nvSpPr>
                  <p:cNvPr id="69" name="Freeform: Shape 68">
                    <a:extLst>
                      <a:ext uri="{FF2B5EF4-FFF2-40B4-BE49-F238E27FC236}">
                        <a16:creationId xmlns:a16="http://schemas.microsoft.com/office/drawing/2014/main" xmlns="" id="{77846F57-FC7C-4A6D-A2AD-E0934F6F23DA}"/>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70" name="Freeform: Shape 69">
                    <a:extLst>
                      <a:ext uri="{FF2B5EF4-FFF2-40B4-BE49-F238E27FC236}">
                        <a16:creationId xmlns:a16="http://schemas.microsoft.com/office/drawing/2014/main" xmlns="" id="{D113772A-09F4-4D1C-82EE-59CB5A04CCF4}"/>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dirty="0"/>
                  </a:p>
                </p:txBody>
              </p:sp>
              <p:sp>
                <p:nvSpPr>
                  <p:cNvPr id="71" name="Freeform: Shape 70">
                    <a:extLst>
                      <a:ext uri="{FF2B5EF4-FFF2-40B4-BE49-F238E27FC236}">
                        <a16:creationId xmlns:a16="http://schemas.microsoft.com/office/drawing/2014/main" xmlns="" id="{EE130360-94EB-47DA-9B20-9425A2D818C4}"/>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dirty="0"/>
                  </a:p>
                </p:txBody>
              </p:sp>
              <p:sp>
                <p:nvSpPr>
                  <p:cNvPr id="72" name="Freeform: Shape 71">
                    <a:extLst>
                      <a:ext uri="{FF2B5EF4-FFF2-40B4-BE49-F238E27FC236}">
                        <a16:creationId xmlns:a16="http://schemas.microsoft.com/office/drawing/2014/main" xmlns="" id="{54F71D42-7D98-4D72-8ABF-C7257DE6F785}"/>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dirty="0"/>
                  </a:p>
                </p:txBody>
              </p:sp>
              <p:sp>
                <p:nvSpPr>
                  <p:cNvPr id="73" name="Freeform: Shape 72">
                    <a:extLst>
                      <a:ext uri="{FF2B5EF4-FFF2-40B4-BE49-F238E27FC236}">
                        <a16:creationId xmlns:a16="http://schemas.microsoft.com/office/drawing/2014/main" xmlns="" id="{AD847D27-5E4A-4825-9586-C0C8432BE2B8}"/>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dirty="0"/>
                  </a:p>
                </p:txBody>
              </p:sp>
              <p:sp>
                <p:nvSpPr>
                  <p:cNvPr id="74" name="Freeform: Shape 73">
                    <a:extLst>
                      <a:ext uri="{FF2B5EF4-FFF2-40B4-BE49-F238E27FC236}">
                        <a16:creationId xmlns:a16="http://schemas.microsoft.com/office/drawing/2014/main" xmlns="" id="{FBC8F3F7-E7EA-4E0C-82B1-9EB91449D661}"/>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dirty="0"/>
                  </a:p>
                </p:txBody>
              </p:sp>
              <p:sp>
                <p:nvSpPr>
                  <p:cNvPr id="75" name="Freeform: Shape 74">
                    <a:extLst>
                      <a:ext uri="{FF2B5EF4-FFF2-40B4-BE49-F238E27FC236}">
                        <a16:creationId xmlns:a16="http://schemas.microsoft.com/office/drawing/2014/main" xmlns="" id="{75F4C58D-06F2-4C1A-9546-C42BED8D3EDF}"/>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dirty="0"/>
                  </a:p>
                </p:txBody>
              </p:sp>
              <p:sp>
                <p:nvSpPr>
                  <p:cNvPr id="76" name="Freeform: Shape 75">
                    <a:extLst>
                      <a:ext uri="{FF2B5EF4-FFF2-40B4-BE49-F238E27FC236}">
                        <a16:creationId xmlns:a16="http://schemas.microsoft.com/office/drawing/2014/main" xmlns="" id="{9A7E2375-9395-4B49-ABD1-CCE9CD9DDE09}"/>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dirty="0"/>
                  </a:p>
                </p:txBody>
              </p:sp>
            </p:grpSp>
            <p:sp>
              <p:nvSpPr>
                <p:cNvPr id="60" name="Freeform: Shape 59">
                  <a:extLst>
                    <a:ext uri="{FF2B5EF4-FFF2-40B4-BE49-F238E27FC236}">
                      <a16:creationId xmlns:a16="http://schemas.microsoft.com/office/drawing/2014/main" xmlns="" id="{1454EABB-6CD6-439A-B02B-6EDF30909757}"/>
                    </a:ext>
                  </a:extLst>
                </p:cNvPr>
                <p:cNvSpPr/>
                <p:nvPr/>
              </p:nvSpPr>
              <p:spPr>
                <a:xfrm>
                  <a:off x="12579689" y="4661548"/>
                  <a:ext cx="730421" cy="1493305"/>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dirty="0"/>
                </a:p>
              </p:txBody>
            </p:sp>
            <p:grpSp>
              <p:nvGrpSpPr>
                <p:cNvPr id="61" name="Group 60">
                  <a:extLst>
                    <a:ext uri="{FF2B5EF4-FFF2-40B4-BE49-F238E27FC236}">
                      <a16:creationId xmlns:a16="http://schemas.microsoft.com/office/drawing/2014/main" xmlns="" id="{52093950-B461-4544-9D34-057C941B61C5}"/>
                    </a:ext>
                  </a:extLst>
                </p:cNvPr>
                <p:cNvGrpSpPr/>
                <p:nvPr/>
              </p:nvGrpSpPr>
              <p:grpSpPr>
                <a:xfrm>
                  <a:off x="12470968" y="4620148"/>
                  <a:ext cx="435759" cy="1352099"/>
                  <a:chOff x="1968987" y="1811829"/>
                  <a:chExt cx="1022846" cy="3173751"/>
                </a:xfrm>
                <a:solidFill>
                  <a:schemeClr val="bg1"/>
                </a:solidFill>
              </p:grpSpPr>
              <p:sp>
                <p:nvSpPr>
                  <p:cNvPr id="62" name="Freeform: Shape 61">
                    <a:extLst>
                      <a:ext uri="{FF2B5EF4-FFF2-40B4-BE49-F238E27FC236}">
                        <a16:creationId xmlns:a16="http://schemas.microsoft.com/office/drawing/2014/main" xmlns="" id="{966E3A86-B11A-4D7D-899D-2BB3579B0565}"/>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dirty="0"/>
                  </a:p>
                </p:txBody>
              </p:sp>
              <p:sp>
                <p:nvSpPr>
                  <p:cNvPr id="63" name="Freeform: Shape 62">
                    <a:extLst>
                      <a:ext uri="{FF2B5EF4-FFF2-40B4-BE49-F238E27FC236}">
                        <a16:creationId xmlns:a16="http://schemas.microsoft.com/office/drawing/2014/main" xmlns="" id="{B375DDF1-AA9E-43A0-A8DA-412ADFA996C3}"/>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dirty="0"/>
                  </a:p>
                </p:txBody>
              </p:sp>
              <p:sp>
                <p:nvSpPr>
                  <p:cNvPr id="64" name="Freeform: Shape 63">
                    <a:extLst>
                      <a:ext uri="{FF2B5EF4-FFF2-40B4-BE49-F238E27FC236}">
                        <a16:creationId xmlns:a16="http://schemas.microsoft.com/office/drawing/2014/main" xmlns="" id="{6262C62E-87B3-4A38-8215-10B0952EB444}"/>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dirty="0"/>
                  </a:p>
                </p:txBody>
              </p:sp>
              <p:sp>
                <p:nvSpPr>
                  <p:cNvPr id="65" name="Freeform: Shape 64">
                    <a:extLst>
                      <a:ext uri="{FF2B5EF4-FFF2-40B4-BE49-F238E27FC236}">
                        <a16:creationId xmlns:a16="http://schemas.microsoft.com/office/drawing/2014/main" xmlns="" id="{F9FE7BDD-9751-4BFE-99BE-5AC754AED6C6}"/>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dirty="0"/>
                  </a:p>
                </p:txBody>
              </p:sp>
            </p:grpSp>
          </p:grpSp>
        </p:grpSp>
      </p:grpSp>
      <p:grpSp>
        <p:nvGrpSpPr>
          <p:cNvPr id="129" name="Group 128">
            <a:extLst>
              <a:ext uri="{FF2B5EF4-FFF2-40B4-BE49-F238E27FC236}">
                <a16:creationId xmlns:a16="http://schemas.microsoft.com/office/drawing/2014/main" xmlns="" id="{78B20492-39E5-40A7-ACED-B12C9199C0A3}"/>
              </a:ext>
            </a:extLst>
          </p:cNvPr>
          <p:cNvGrpSpPr/>
          <p:nvPr userDrawn="1"/>
        </p:nvGrpSpPr>
        <p:grpSpPr>
          <a:xfrm>
            <a:off x="2049853" y="5455304"/>
            <a:ext cx="505821" cy="1063939"/>
            <a:chOff x="3554538" y="3240653"/>
            <a:chExt cx="1265482" cy="2661804"/>
          </a:xfrm>
        </p:grpSpPr>
        <p:cxnSp>
          <p:nvCxnSpPr>
            <p:cNvPr id="114" name="Straight Connector 113">
              <a:extLst>
                <a:ext uri="{FF2B5EF4-FFF2-40B4-BE49-F238E27FC236}">
                  <a16:creationId xmlns:a16="http://schemas.microsoft.com/office/drawing/2014/main" xmlns="" id="{C36F2E2E-EA5D-4C3D-A928-33B538657742}"/>
                </a:ext>
              </a:extLst>
            </p:cNvPr>
            <p:cNvCxnSpPr>
              <a:cxnSpLocks/>
            </p:cNvCxnSpPr>
            <p:nvPr/>
          </p:nvCxnSpPr>
          <p:spPr>
            <a:xfrm flipH="1" flipV="1">
              <a:off x="4042982" y="4338372"/>
              <a:ext cx="141951" cy="656632"/>
            </a:xfrm>
            <a:prstGeom prst="line">
              <a:avLst/>
            </a:prstGeom>
            <a:ln w="9525">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xmlns="" id="{1D5C2ACA-1653-450B-AA0F-0BB97F26E090}"/>
                </a:ext>
              </a:extLst>
            </p:cNvPr>
            <p:cNvCxnSpPr>
              <a:cxnSpLocks/>
            </p:cNvCxnSpPr>
            <p:nvPr/>
          </p:nvCxnSpPr>
          <p:spPr>
            <a:xfrm flipV="1">
              <a:off x="4195355" y="4338370"/>
              <a:ext cx="112673" cy="649542"/>
            </a:xfrm>
            <a:prstGeom prst="line">
              <a:avLst/>
            </a:prstGeom>
            <a:ln w="9525">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xmlns="" id="{73FA41FE-CF42-45C1-9BF0-04306DF68DF5}"/>
                </a:ext>
              </a:extLst>
            </p:cNvPr>
            <p:cNvCxnSpPr>
              <a:cxnSpLocks/>
            </p:cNvCxnSpPr>
            <p:nvPr/>
          </p:nvCxnSpPr>
          <p:spPr>
            <a:xfrm flipV="1">
              <a:off x="4191842" y="4275416"/>
              <a:ext cx="0" cy="712497"/>
            </a:xfrm>
            <a:prstGeom prst="line">
              <a:avLst/>
            </a:prstGeom>
            <a:ln w="9525">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grpSp>
          <p:nvGrpSpPr>
            <p:cNvPr id="128" name="Group 127">
              <a:extLst>
                <a:ext uri="{FF2B5EF4-FFF2-40B4-BE49-F238E27FC236}">
                  <a16:creationId xmlns:a16="http://schemas.microsoft.com/office/drawing/2014/main" xmlns="" id="{39566CF3-AE60-4521-8EAB-A6F38C25F04A}"/>
                </a:ext>
              </a:extLst>
            </p:cNvPr>
            <p:cNvGrpSpPr/>
            <p:nvPr userDrawn="1"/>
          </p:nvGrpSpPr>
          <p:grpSpPr>
            <a:xfrm>
              <a:off x="3554538" y="3240653"/>
              <a:ext cx="1265482" cy="1261388"/>
              <a:chOff x="3839004" y="3765377"/>
              <a:chExt cx="714810" cy="712498"/>
            </a:xfrm>
          </p:grpSpPr>
          <p:sp>
            <p:nvSpPr>
              <p:cNvPr id="124" name="Freeform: Shape 123">
                <a:extLst>
                  <a:ext uri="{FF2B5EF4-FFF2-40B4-BE49-F238E27FC236}">
                    <a16:creationId xmlns:a16="http://schemas.microsoft.com/office/drawing/2014/main" xmlns="" id="{C8C09D40-DCAB-4029-88E4-6AC240FEFF8E}"/>
                  </a:ext>
                </a:extLst>
              </p:cNvPr>
              <p:cNvSpPr/>
              <p:nvPr/>
            </p:nvSpPr>
            <p:spPr>
              <a:xfrm>
                <a:off x="3839004" y="3765377"/>
                <a:ext cx="361641"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25" name="Freeform: Shape 124">
                <a:extLst>
                  <a:ext uri="{FF2B5EF4-FFF2-40B4-BE49-F238E27FC236}">
                    <a16:creationId xmlns:a16="http://schemas.microsoft.com/office/drawing/2014/main" xmlns="" id="{42426633-1393-44E2-AA45-46F863414611}"/>
                  </a:ext>
                </a:extLst>
              </p:cNvPr>
              <p:cNvSpPr/>
              <p:nvPr/>
            </p:nvSpPr>
            <p:spPr>
              <a:xfrm flipH="1">
                <a:off x="4192173" y="3765377"/>
                <a:ext cx="361641"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26" name="Freeform: Shape 125">
                <a:extLst>
                  <a:ext uri="{FF2B5EF4-FFF2-40B4-BE49-F238E27FC236}">
                    <a16:creationId xmlns:a16="http://schemas.microsoft.com/office/drawing/2014/main" xmlns="" id="{F2B015FA-498B-47F6-B132-04F6C1EDCF62}"/>
                  </a:ext>
                </a:extLst>
              </p:cNvPr>
              <p:cNvSpPr/>
              <p:nvPr/>
            </p:nvSpPr>
            <p:spPr>
              <a:xfrm flipH="1">
                <a:off x="4193875" y="3765377"/>
                <a:ext cx="216287"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27" name="Freeform: Shape 126">
                <a:extLst>
                  <a:ext uri="{FF2B5EF4-FFF2-40B4-BE49-F238E27FC236}">
                    <a16:creationId xmlns:a16="http://schemas.microsoft.com/office/drawing/2014/main" xmlns="" id="{36E07A82-657F-4FF7-88AF-B93A968F7965}"/>
                  </a:ext>
                </a:extLst>
              </p:cNvPr>
              <p:cNvSpPr/>
              <p:nvPr/>
            </p:nvSpPr>
            <p:spPr>
              <a:xfrm>
                <a:off x="3982656" y="3765377"/>
                <a:ext cx="216287"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95" name="Group 94">
              <a:extLst>
                <a:ext uri="{FF2B5EF4-FFF2-40B4-BE49-F238E27FC236}">
                  <a16:creationId xmlns:a16="http://schemas.microsoft.com/office/drawing/2014/main" xmlns="" id="{B9BBFEF9-D843-49F1-9382-AF2855685F57}"/>
                </a:ext>
              </a:extLst>
            </p:cNvPr>
            <p:cNvGrpSpPr/>
            <p:nvPr/>
          </p:nvGrpSpPr>
          <p:grpSpPr>
            <a:xfrm>
              <a:off x="3932377" y="4966662"/>
              <a:ext cx="506449" cy="935795"/>
              <a:chOff x="12470968" y="4604322"/>
              <a:chExt cx="839142" cy="1550531"/>
            </a:xfrm>
          </p:grpSpPr>
          <p:grpSp>
            <p:nvGrpSpPr>
              <p:cNvPr id="96" name="Group 95">
                <a:extLst>
                  <a:ext uri="{FF2B5EF4-FFF2-40B4-BE49-F238E27FC236}">
                    <a16:creationId xmlns:a16="http://schemas.microsoft.com/office/drawing/2014/main" xmlns="" id="{B5A53FDC-4435-4C8F-900E-227254CAB58C}"/>
                  </a:ext>
                </a:extLst>
              </p:cNvPr>
              <p:cNvGrpSpPr/>
              <p:nvPr/>
            </p:nvGrpSpPr>
            <p:grpSpPr>
              <a:xfrm>
                <a:off x="12710801" y="4604322"/>
                <a:ext cx="471270" cy="1549314"/>
                <a:chOff x="2541356" y="1774680"/>
                <a:chExt cx="1106202" cy="3636668"/>
              </a:xfrm>
              <a:solidFill>
                <a:schemeClr val="bg1">
                  <a:lumMod val="75000"/>
                </a:schemeClr>
              </a:solidFill>
            </p:grpSpPr>
            <p:sp>
              <p:nvSpPr>
                <p:cNvPr id="103" name="Freeform: Shape 102">
                  <a:extLst>
                    <a:ext uri="{FF2B5EF4-FFF2-40B4-BE49-F238E27FC236}">
                      <a16:creationId xmlns:a16="http://schemas.microsoft.com/office/drawing/2014/main" xmlns="" id="{FF814D90-0C97-4607-AAC2-601330052B36}"/>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dirty="0"/>
                </a:p>
              </p:txBody>
            </p:sp>
            <p:sp>
              <p:nvSpPr>
                <p:cNvPr id="104" name="Freeform: Shape 103">
                  <a:extLst>
                    <a:ext uri="{FF2B5EF4-FFF2-40B4-BE49-F238E27FC236}">
                      <a16:creationId xmlns:a16="http://schemas.microsoft.com/office/drawing/2014/main" xmlns="" id="{5CDC986E-5166-4168-A33F-9175302338EE}"/>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dirty="0"/>
                </a:p>
              </p:txBody>
            </p:sp>
            <p:sp>
              <p:nvSpPr>
                <p:cNvPr id="105" name="Freeform: Shape 104">
                  <a:extLst>
                    <a:ext uri="{FF2B5EF4-FFF2-40B4-BE49-F238E27FC236}">
                      <a16:creationId xmlns:a16="http://schemas.microsoft.com/office/drawing/2014/main" xmlns="" id="{736A043A-9882-426C-B69E-39C5C2F39485}"/>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dirty="0"/>
                </a:p>
              </p:txBody>
            </p:sp>
            <p:sp>
              <p:nvSpPr>
                <p:cNvPr id="106" name="Freeform: Shape 105">
                  <a:extLst>
                    <a:ext uri="{FF2B5EF4-FFF2-40B4-BE49-F238E27FC236}">
                      <a16:creationId xmlns:a16="http://schemas.microsoft.com/office/drawing/2014/main" xmlns="" id="{9B57B04E-7E1C-41AF-8909-ACCAE3209E4B}"/>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107" name="Freeform: Shape 106">
                  <a:extLst>
                    <a:ext uri="{FF2B5EF4-FFF2-40B4-BE49-F238E27FC236}">
                      <a16:creationId xmlns:a16="http://schemas.microsoft.com/office/drawing/2014/main" xmlns="" id="{7D4AEE08-715B-4FC1-9775-92666F4B3616}"/>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dirty="0"/>
                </a:p>
              </p:txBody>
            </p:sp>
            <p:sp>
              <p:nvSpPr>
                <p:cNvPr id="108" name="Freeform: Shape 107">
                  <a:extLst>
                    <a:ext uri="{FF2B5EF4-FFF2-40B4-BE49-F238E27FC236}">
                      <a16:creationId xmlns:a16="http://schemas.microsoft.com/office/drawing/2014/main" xmlns="" id="{FCD750D4-4BDF-4312-B443-7EA98BBF00A1}"/>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dirty="0"/>
                </a:p>
              </p:txBody>
            </p:sp>
            <p:sp>
              <p:nvSpPr>
                <p:cNvPr id="109" name="Freeform: Shape 108">
                  <a:extLst>
                    <a:ext uri="{FF2B5EF4-FFF2-40B4-BE49-F238E27FC236}">
                      <a16:creationId xmlns:a16="http://schemas.microsoft.com/office/drawing/2014/main" xmlns="" id="{DCEEE83C-0E65-4A03-8C83-3979F03318D8}"/>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dirty="0"/>
                </a:p>
              </p:txBody>
            </p:sp>
            <p:sp>
              <p:nvSpPr>
                <p:cNvPr id="110" name="Freeform: Shape 109">
                  <a:extLst>
                    <a:ext uri="{FF2B5EF4-FFF2-40B4-BE49-F238E27FC236}">
                      <a16:creationId xmlns:a16="http://schemas.microsoft.com/office/drawing/2014/main" xmlns="" id="{5B47C86B-F4FF-4993-9645-5F42218A748E}"/>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dirty="0"/>
                </a:p>
              </p:txBody>
            </p:sp>
            <p:sp>
              <p:nvSpPr>
                <p:cNvPr id="111" name="Freeform: Shape 110">
                  <a:extLst>
                    <a:ext uri="{FF2B5EF4-FFF2-40B4-BE49-F238E27FC236}">
                      <a16:creationId xmlns:a16="http://schemas.microsoft.com/office/drawing/2014/main" xmlns="" id="{F639E5E1-FF36-4933-A42A-22242275B7FF}"/>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dirty="0"/>
                </a:p>
              </p:txBody>
            </p:sp>
            <p:sp>
              <p:nvSpPr>
                <p:cNvPr id="112" name="Freeform: Shape 111">
                  <a:extLst>
                    <a:ext uri="{FF2B5EF4-FFF2-40B4-BE49-F238E27FC236}">
                      <a16:creationId xmlns:a16="http://schemas.microsoft.com/office/drawing/2014/main" xmlns="" id="{AF475549-82D3-43D8-A2A1-63D1164F97F7}"/>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dirty="0"/>
                </a:p>
              </p:txBody>
            </p:sp>
            <p:sp>
              <p:nvSpPr>
                <p:cNvPr id="113" name="Freeform: Shape 112">
                  <a:extLst>
                    <a:ext uri="{FF2B5EF4-FFF2-40B4-BE49-F238E27FC236}">
                      <a16:creationId xmlns:a16="http://schemas.microsoft.com/office/drawing/2014/main" xmlns="" id="{2F4E196A-74CD-4206-A5DE-2AD96F4565D4}"/>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dirty="0"/>
                </a:p>
              </p:txBody>
            </p:sp>
          </p:grpSp>
          <p:sp>
            <p:nvSpPr>
              <p:cNvPr id="97" name="Freeform: Shape 96">
                <a:extLst>
                  <a:ext uri="{FF2B5EF4-FFF2-40B4-BE49-F238E27FC236}">
                    <a16:creationId xmlns:a16="http://schemas.microsoft.com/office/drawing/2014/main" xmlns="" id="{EBD71692-1EB8-46F8-A5CA-39F79B85B6F4}"/>
                  </a:ext>
                </a:extLst>
              </p:cNvPr>
              <p:cNvSpPr/>
              <p:nvPr/>
            </p:nvSpPr>
            <p:spPr>
              <a:xfrm>
                <a:off x="12579689" y="4661548"/>
                <a:ext cx="730421" cy="1493305"/>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dirty="0"/>
              </a:p>
            </p:txBody>
          </p:sp>
          <p:grpSp>
            <p:nvGrpSpPr>
              <p:cNvPr id="98" name="Group 97">
                <a:extLst>
                  <a:ext uri="{FF2B5EF4-FFF2-40B4-BE49-F238E27FC236}">
                    <a16:creationId xmlns:a16="http://schemas.microsoft.com/office/drawing/2014/main" xmlns="" id="{0F30D081-E47B-4D97-90D7-82171E2A220B}"/>
                  </a:ext>
                </a:extLst>
              </p:cNvPr>
              <p:cNvGrpSpPr/>
              <p:nvPr/>
            </p:nvGrpSpPr>
            <p:grpSpPr>
              <a:xfrm>
                <a:off x="12470968" y="4620148"/>
                <a:ext cx="435759" cy="1352099"/>
                <a:chOff x="1968987" y="1811829"/>
                <a:chExt cx="1022846" cy="3173751"/>
              </a:xfrm>
              <a:solidFill>
                <a:schemeClr val="bg1"/>
              </a:solidFill>
            </p:grpSpPr>
            <p:sp>
              <p:nvSpPr>
                <p:cNvPr id="99" name="Freeform: Shape 98">
                  <a:extLst>
                    <a:ext uri="{FF2B5EF4-FFF2-40B4-BE49-F238E27FC236}">
                      <a16:creationId xmlns:a16="http://schemas.microsoft.com/office/drawing/2014/main" xmlns="" id="{CB864674-7548-4BA5-B680-15D239DEA13D}"/>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dirty="0"/>
                </a:p>
              </p:txBody>
            </p:sp>
            <p:sp>
              <p:nvSpPr>
                <p:cNvPr id="100" name="Freeform: Shape 99">
                  <a:extLst>
                    <a:ext uri="{FF2B5EF4-FFF2-40B4-BE49-F238E27FC236}">
                      <a16:creationId xmlns:a16="http://schemas.microsoft.com/office/drawing/2014/main" xmlns="" id="{90FA0BA3-B5F1-4AB1-8120-BAD46A7B2B13}"/>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dirty="0"/>
                </a:p>
              </p:txBody>
            </p:sp>
            <p:sp>
              <p:nvSpPr>
                <p:cNvPr id="101" name="Freeform: Shape 100">
                  <a:extLst>
                    <a:ext uri="{FF2B5EF4-FFF2-40B4-BE49-F238E27FC236}">
                      <a16:creationId xmlns:a16="http://schemas.microsoft.com/office/drawing/2014/main" xmlns="" id="{7688CEA0-5AFE-47D7-84ED-8C37C15B6D75}"/>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dirty="0"/>
                </a:p>
              </p:txBody>
            </p:sp>
            <p:sp>
              <p:nvSpPr>
                <p:cNvPr id="102" name="Freeform: Shape 101">
                  <a:extLst>
                    <a:ext uri="{FF2B5EF4-FFF2-40B4-BE49-F238E27FC236}">
                      <a16:creationId xmlns:a16="http://schemas.microsoft.com/office/drawing/2014/main" xmlns="" id="{689940E3-41B4-407C-A403-D52373191327}"/>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dirty="0"/>
                </a:p>
              </p:txBody>
            </p:sp>
          </p:grpSp>
        </p:grpSp>
      </p:grpSp>
      <p:grpSp>
        <p:nvGrpSpPr>
          <p:cNvPr id="130" name="Group 129">
            <a:extLst>
              <a:ext uri="{FF2B5EF4-FFF2-40B4-BE49-F238E27FC236}">
                <a16:creationId xmlns:a16="http://schemas.microsoft.com/office/drawing/2014/main" xmlns="" id="{6455E06B-1F39-4435-A88E-49A0BEE4344E}"/>
              </a:ext>
            </a:extLst>
          </p:cNvPr>
          <p:cNvGrpSpPr/>
          <p:nvPr userDrawn="1"/>
        </p:nvGrpSpPr>
        <p:grpSpPr>
          <a:xfrm>
            <a:off x="835670" y="4613596"/>
            <a:ext cx="432480" cy="909674"/>
            <a:chOff x="3554538" y="3240653"/>
            <a:chExt cx="1265482" cy="2661804"/>
          </a:xfrm>
        </p:grpSpPr>
        <p:cxnSp>
          <p:nvCxnSpPr>
            <p:cNvPr id="131" name="Straight Connector 130">
              <a:extLst>
                <a:ext uri="{FF2B5EF4-FFF2-40B4-BE49-F238E27FC236}">
                  <a16:creationId xmlns:a16="http://schemas.microsoft.com/office/drawing/2014/main" xmlns="" id="{85E4F8CF-89FD-4BEC-9A6B-746AC0CFA7A5}"/>
                </a:ext>
              </a:extLst>
            </p:cNvPr>
            <p:cNvCxnSpPr>
              <a:cxnSpLocks/>
            </p:cNvCxnSpPr>
            <p:nvPr/>
          </p:nvCxnSpPr>
          <p:spPr>
            <a:xfrm flipH="1" flipV="1">
              <a:off x="4030920" y="4338371"/>
              <a:ext cx="141951" cy="656633"/>
            </a:xfrm>
            <a:prstGeom prst="line">
              <a:avLst/>
            </a:prstGeom>
            <a:ln w="9525">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xmlns="" id="{16E3B0A3-9898-4F02-8B45-6F8FC64036F8}"/>
                </a:ext>
              </a:extLst>
            </p:cNvPr>
            <p:cNvCxnSpPr>
              <a:cxnSpLocks/>
            </p:cNvCxnSpPr>
            <p:nvPr/>
          </p:nvCxnSpPr>
          <p:spPr>
            <a:xfrm flipV="1">
              <a:off x="4195355" y="4338370"/>
              <a:ext cx="112673" cy="649542"/>
            </a:xfrm>
            <a:prstGeom prst="line">
              <a:avLst/>
            </a:prstGeom>
            <a:ln w="9525">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xmlns="" id="{6DFF3308-04DB-4E73-8358-096F74C4545D}"/>
                </a:ext>
              </a:extLst>
            </p:cNvPr>
            <p:cNvCxnSpPr>
              <a:cxnSpLocks/>
            </p:cNvCxnSpPr>
            <p:nvPr/>
          </p:nvCxnSpPr>
          <p:spPr>
            <a:xfrm flipV="1">
              <a:off x="4179779" y="4275415"/>
              <a:ext cx="0" cy="712498"/>
            </a:xfrm>
            <a:prstGeom prst="line">
              <a:avLst/>
            </a:prstGeom>
            <a:ln w="9525">
              <a:solidFill>
                <a:schemeClr val="bg1">
                  <a:lumMod val="85000"/>
                </a:schemeClr>
              </a:solidFill>
            </a:ln>
            <a:effectLst>
              <a:outerShdw blurRad="63500" algn="ctr"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grpSp>
          <p:nvGrpSpPr>
            <p:cNvPr id="134" name="Group 133">
              <a:extLst>
                <a:ext uri="{FF2B5EF4-FFF2-40B4-BE49-F238E27FC236}">
                  <a16:creationId xmlns:a16="http://schemas.microsoft.com/office/drawing/2014/main" xmlns="" id="{346BC297-A507-4854-B0C2-20FBF761D2B3}"/>
                </a:ext>
              </a:extLst>
            </p:cNvPr>
            <p:cNvGrpSpPr/>
            <p:nvPr userDrawn="1"/>
          </p:nvGrpSpPr>
          <p:grpSpPr>
            <a:xfrm>
              <a:off x="3554538" y="3240653"/>
              <a:ext cx="1265482" cy="1261388"/>
              <a:chOff x="3839004" y="3765377"/>
              <a:chExt cx="714810" cy="712498"/>
            </a:xfrm>
          </p:grpSpPr>
          <p:sp>
            <p:nvSpPr>
              <p:cNvPr id="154" name="Freeform: Shape 153">
                <a:extLst>
                  <a:ext uri="{FF2B5EF4-FFF2-40B4-BE49-F238E27FC236}">
                    <a16:creationId xmlns:a16="http://schemas.microsoft.com/office/drawing/2014/main" xmlns="" id="{233BF2A0-2247-4157-B685-518331BDE6CB}"/>
                  </a:ext>
                </a:extLst>
              </p:cNvPr>
              <p:cNvSpPr/>
              <p:nvPr/>
            </p:nvSpPr>
            <p:spPr>
              <a:xfrm>
                <a:off x="3839004" y="3765377"/>
                <a:ext cx="361641"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25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55" name="Freeform: Shape 154">
                <a:extLst>
                  <a:ext uri="{FF2B5EF4-FFF2-40B4-BE49-F238E27FC236}">
                    <a16:creationId xmlns:a16="http://schemas.microsoft.com/office/drawing/2014/main" xmlns="" id="{D7ADAAD4-B6D4-4BF7-A974-DAB39978061A}"/>
                  </a:ext>
                </a:extLst>
              </p:cNvPr>
              <p:cNvSpPr/>
              <p:nvPr/>
            </p:nvSpPr>
            <p:spPr>
              <a:xfrm flipH="1">
                <a:off x="4192173" y="3765377"/>
                <a:ext cx="361641"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5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56" name="Freeform: Shape 155">
                <a:extLst>
                  <a:ext uri="{FF2B5EF4-FFF2-40B4-BE49-F238E27FC236}">
                    <a16:creationId xmlns:a16="http://schemas.microsoft.com/office/drawing/2014/main" xmlns="" id="{7B491406-69C2-44DB-A5CD-88D8D1BEF0CF}"/>
                  </a:ext>
                </a:extLst>
              </p:cNvPr>
              <p:cNvSpPr/>
              <p:nvPr/>
            </p:nvSpPr>
            <p:spPr>
              <a:xfrm flipH="1">
                <a:off x="4193875" y="3765377"/>
                <a:ext cx="216287"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70000">
                    <a:schemeClr val="bg1">
                      <a:lumMod val="85000"/>
                    </a:schemeClr>
                  </a:gs>
                  <a:gs pos="0">
                    <a:schemeClr val="bg1">
                      <a:lumMod val="95000"/>
                    </a:schemeClr>
                  </a:gs>
                  <a:gs pos="100000">
                    <a:schemeClr val="bg1">
                      <a:lumMod val="85000"/>
                    </a:schemeClr>
                  </a:gs>
                </a:gsLst>
                <a:lin ang="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sp>
            <p:nvSpPr>
              <p:cNvPr id="157" name="Freeform: Shape 156">
                <a:extLst>
                  <a:ext uri="{FF2B5EF4-FFF2-40B4-BE49-F238E27FC236}">
                    <a16:creationId xmlns:a16="http://schemas.microsoft.com/office/drawing/2014/main" xmlns="" id="{73F74B2A-3CC0-4FB6-9B7E-2720B932037C}"/>
                  </a:ext>
                </a:extLst>
              </p:cNvPr>
              <p:cNvSpPr/>
              <p:nvPr/>
            </p:nvSpPr>
            <p:spPr>
              <a:xfrm>
                <a:off x="3982656" y="3765377"/>
                <a:ext cx="216287" cy="712498"/>
              </a:xfrm>
              <a:custGeom>
                <a:avLst/>
                <a:gdLst>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3883 h 1312853"/>
                  <a:gd name="connsiteX3" fmla="*/ 666025 w 666025"/>
                  <a:gd name="connsiteY3" fmla="*/ 1307251 h 1312853"/>
                  <a:gd name="connsiteX4" fmla="*/ 657567 w 666025"/>
                  <a:gd name="connsiteY4" fmla="*/ 1312853 h 1312853"/>
                  <a:gd name="connsiteX5" fmla="*/ 417713 w 666025"/>
                  <a:gd name="connsiteY5" fmla="*/ 1803 h 1312853"/>
                  <a:gd name="connsiteX0" fmla="*/ 417713 w 666025"/>
                  <a:gd name="connsiteY0" fmla="*/ 1803 h 1312853"/>
                  <a:gd name="connsiteX1" fmla="*/ 648776 w 666025"/>
                  <a:gd name="connsiteY1" fmla="*/ 158461 h 1312853"/>
                  <a:gd name="connsiteX2" fmla="*/ 666025 w 666025"/>
                  <a:gd name="connsiteY2" fmla="*/ 1307251 h 1312853"/>
                  <a:gd name="connsiteX3" fmla="*/ 657567 w 666025"/>
                  <a:gd name="connsiteY3" fmla="*/ 1312853 h 1312853"/>
                  <a:gd name="connsiteX4" fmla="*/ 417713 w 666025"/>
                  <a:gd name="connsiteY4" fmla="*/ 1803 h 1312853"/>
                  <a:gd name="connsiteX0" fmla="*/ 417713 w 666361"/>
                  <a:gd name="connsiteY0" fmla="*/ 1803 h 1312853"/>
                  <a:gd name="connsiteX1" fmla="*/ 666361 w 666361"/>
                  <a:gd name="connsiteY1" fmla="*/ 167253 h 1312853"/>
                  <a:gd name="connsiteX2" fmla="*/ 666025 w 666361"/>
                  <a:gd name="connsiteY2" fmla="*/ 1307251 h 1312853"/>
                  <a:gd name="connsiteX3" fmla="*/ 657567 w 666361"/>
                  <a:gd name="connsiteY3" fmla="*/ 1312853 h 1312853"/>
                  <a:gd name="connsiteX4" fmla="*/ 417713 w 666361"/>
                  <a:gd name="connsiteY4" fmla="*/ 1803 h 1312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361" h="1312853">
                    <a:moveTo>
                      <a:pt x="417713" y="1803"/>
                    </a:moveTo>
                    <a:cubicBezTo>
                      <a:pt x="504336" y="11478"/>
                      <a:pt x="605290" y="69294"/>
                      <a:pt x="666361" y="167253"/>
                    </a:cubicBezTo>
                    <a:lnTo>
                      <a:pt x="666025" y="1307251"/>
                    </a:lnTo>
                    <a:lnTo>
                      <a:pt x="657567" y="1312853"/>
                    </a:lnTo>
                    <a:cubicBezTo>
                      <a:pt x="-394158" y="656864"/>
                      <a:pt x="42344" y="-40119"/>
                      <a:pt x="417713" y="1803"/>
                    </a:cubicBezTo>
                    <a:close/>
                  </a:path>
                </a:pathLst>
              </a:custGeom>
              <a:gradFill flip="none" rotWithShape="1">
                <a:gsLst>
                  <a:gs pos="30000">
                    <a:schemeClr val="bg1">
                      <a:lumMod val="85000"/>
                    </a:schemeClr>
                  </a:gs>
                  <a:gs pos="0">
                    <a:schemeClr val="bg1">
                      <a:lumMod val="85000"/>
                    </a:schemeClr>
                  </a:gs>
                  <a:gs pos="100000">
                    <a:schemeClr val="bg1">
                      <a:lumMod val="95000"/>
                    </a:schemeClr>
                  </a:gs>
                </a:gsLst>
                <a:lin ang="10800000" scaled="1"/>
                <a:tileRect/>
              </a:gradFill>
              <a:ln>
                <a:noFill/>
              </a:ln>
              <a:effectLst>
                <a:outerShdw blurRad="317500" dist="12700" dir="16200000" rotWithShape="0">
                  <a:prstClr val="black">
                    <a:alpha val="15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2701" dirty="0"/>
              </a:p>
            </p:txBody>
          </p:sp>
        </p:grpSp>
        <p:grpSp>
          <p:nvGrpSpPr>
            <p:cNvPr id="135" name="Group 134">
              <a:extLst>
                <a:ext uri="{FF2B5EF4-FFF2-40B4-BE49-F238E27FC236}">
                  <a16:creationId xmlns:a16="http://schemas.microsoft.com/office/drawing/2014/main" xmlns="" id="{61A2B3D3-0BBA-407F-AE8C-CE2700182DA1}"/>
                </a:ext>
              </a:extLst>
            </p:cNvPr>
            <p:cNvGrpSpPr/>
            <p:nvPr/>
          </p:nvGrpSpPr>
          <p:grpSpPr>
            <a:xfrm>
              <a:off x="3932377" y="4966662"/>
              <a:ext cx="506449" cy="935795"/>
              <a:chOff x="12470968" y="4604322"/>
              <a:chExt cx="839142" cy="1550531"/>
            </a:xfrm>
          </p:grpSpPr>
          <p:grpSp>
            <p:nvGrpSpPr>
              <p:cNvPr id="136" name="Group 135">
                <a:extLst>
                  <a:ext uri="{FF2B5EF4-FFF2-40B4-BE49-F238E27FC236}">
                    <a16:creationId xmlns:a16="http://schemas.microsoft.com/office/drawing/2014/main" xmlns="" id="{DD14744D-0284-4519-A44A-80CAFA613277}"/>
                  </a:ext>
                </a:extLst>
              </p:cNvPr>
              <p:cNvGrpSpPr/>
              <p:nvPr/>
            </p:nvGrpSpPr>
            <p:grpSpPr>
              <a:xfrm>
                <a:off x="12710801" y="4604322"/>
                <a:ext cx="471270" cy="1549314"/>
                <a:chOff x="2541356" y="1774680"/>
                <a:chExt cx="1106202" cy="3636668"/>
              </a:xfrm>
              <a:solidFill>
                <a:schemeClr val="bg1">
                  <a:lumMod val="75000"/>
                </a:schemeClr>
              </a:solidFill>
            </p:grpSpPr>
            <p:sp>
              <p:nvSpPr>
                <p:cNvPr id="143" name="Freeform: Shape 142">
                  <a:extLst>
                    <a:ext uri="{FF2B5EF4-FFF2-40B4-BE49-F238E27FC236}">
                      <a16:creationId xmlns:a16="http://schemas.microsoft.com/office/drawing/2014/main" xmlns="" id="{8B7D02ED-1A26-4E8B-8912-6DDD6822FD36}"/>
                    </a:ext>
                  </a:extLst>
                </p:cNvPr>
                <p:cNvSpPr/>
                <p:nvPr/>
              </p:nvSpPr>
              <p:spPr>
                <a:xfrm>
                  <a:off x="2571096" y="4597937"/>
                  <a:ext cx="402336" cy="182880"/>
                </a:xfrm>
                <a:custGeom>
                  <a:avLst/>
                  <a:gdLst>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86764 w 3480752"/>
                    <a:gd name="connsiteY4" fmla="*/ 323526 h 1560620"/>
                    <a:gd name="connsiteX5" fmla="*/ 702687 w 3480752"/>
                    <a:gd name="connsiteY5" fmla="*/ 277806 h 1560620"/>
                    <a:gd name="connsiteX6" fmla="*/ 833420 w 3480752"/>
                    <a:gd name="connsiteY6" fmla="*/ 310489 h 1560620"/>
                    <a:gd name="connsiteX7" fmla="*/ 1241959 w 3480752"/>
                    <a:gd name="connsiteY7" fmla="*/ 343172 h 1560620"/>
                    <a:gd name="connsiteX8" fmla="*/ 3480752 w 3480752"/>
                    <a:gd name="connsiteY8" fmla="*/ 1560620 h 1560620"/>
                    <a:gd name="connsiteX9" fmla="*/ 3064038 w 3480752"/>
                    <a:gd name="connsiteY9" fmla="*/ 1527929 h 1560620"/>
                    <a:gd name="connsiteX10" fmla="*/ 3057133 w 3480752"/>
                    <a:gd name="connsiteY10" fmla="*/ 1524163 h 1560620"/>
                    <a:gd name="connsiteX11" fmla="*/ 2941481 w 3480752"/>
                    <a:gd name="connsiteY11" fmla="*/ 1495246 h 1560620"/>
                    <a:gd name="connsiteX12" fmla="*/ 2881754 w 3480752"/>
                    <a:gd name="connsiteY12" fmla="*/ 1462767 h 1560620"/>
                    <a:gd name="connsiteX13" fmla="*/ 2879802 w 3480752"/>
                    <a:gd name="connsiteY13" fmla="*/ 1466146 h 1560620"/>
                    <a:gd name="connsiteX14" fmla="*/ 2933314 w 3480752"/>
                    <a:gd name="connsiteY14" fmla="*/ 1495246 h 1560620"/>
                    <a:gd name="connsiteX15" fmla="*/ 2353185 w 3480752"/>
                    <a:gd name="connsiteY15" fmla="*/ 1274639 h 1560620"/>
                    <a:gd name="connsiteX16" fmla="*/ 2238794 w 3480752"/>
                    <a:gd name="connsiteY16" fmla="*/ 1217440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84810 w 3480752"/>
                    <a:gd name="connsiteY3" fmla="*/ 326909 h 1560620"/>
                    <a:gd name="connsiteX4" fmla="*/ 702687 w 3480752"/>
                    <a:gd name="connsiteY4" fmla="*/ 277806 h 1560620"/>
                    <a:gd name="connsiteX5" fmla="*/ 833420 w 3480752"/>
                    <a:gd name="connsiteY5" fmla="*/ 310489 h 1560620"/>
                    <a:gd name="connsiteX6" fmla="*/ 1241959 w 3480752"/>
                    <a:gd name="connsiteY6" fmla="*/ 343172 h 1560620"/>
                    <a:gd name="connsiteX7" fmla="*/ 3480752 w 3480752"/>
                    <a:gd name="connsiteY7" fmla="*/ 1560620 h 1560620"/>
                    <a:gd name="connsiteX8" fmla="*/ 3064038 w 3480752"/>
                    <a:gd name="connsiteY8" fmla="*/ 1527929 h 1560620"/>
                    <a:gd name="connsiteX9" fmla="*/ 3057133 w 3480752"/>
                    <a:gd name="connsiteY9" fmla="*/ 1524163 h 1560620"/>
                    <a:gd name="connsiteX10" fmla="*/ 2941481 w 3480752"/>
                    <a:gd name="connsiteY10" fmla="*/ 1495246 h 1560620"/>
                    <a:gd name="connsiteX11" fmla="*/ 2881754 w 3480752"/>
                    <a:gd name="connsiteY11" fmla="*/ 1462767 h 1560620"/>
                    <a:gd name="connsiteX12" fmla="*/ 2879802 w 3480752"/>
                    <a:gd name="connsiteY12" fmla="*/ 1466146 h 1560620"/>
                    <a:gd name="connsiteX13" fmla="*/ 2933314 w 3480752"/>
                    <a:gd name="connsiteY13" fmla="*/ 1495246 h 1560620"/>
                    <a:gd name="connsiteX14" fmla="*/ 2353185 w 3480752"/>
                    <a:gd name="connsiteY14" fmla="*/ 1274639 h 1560620"/>
                    <a:gd name="connsiteX15" fmla="*/ 2238794 w 3480752"/>
                    <a:gd name="connsiteY15" fmla="*/ 1217440 h 1560620"/>
                    <a:gd name="connsiteX16" fmla="*/ 62916 w 3480752"/>
                    <a:gd name="connsiteY16" fmla="*/ 34213 h 1560620"/>
                    <a:gd name="connsiteX17" fmla="*/ 0 w 3480752"/>
                    <a:gd name="connsiteY17" fmla="*/ 0 h 1560620"/>
                    <a:gd name="connsiteX18" fmla="*/ 62916 w 3480752"/>
                    <a:gd name="connsiteY18" fmla="*/ 34213 h 1560620"/>
                    <a:gd name="connsiteX19" fmla="*/ 57199 w 3480752"/>
                    <a:gd name="connsiteY19" fmla="*/ 31661 h 1560620"/>
                    <a:gd name="connsiteX20" fmla="*/ 0 w 3480752"/>
                    <a:gd name="connsiteY20"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879802 w 3480752"/>
                    <a:gd name="connsiteY11" fmla="*/ 1466146 h 1560620"/>
                    <a:gd name="connsiteX12" fmla="*/ 2933314 w 3480752"/>
                    <a:gd name="connsiteY12" fmla="*/ 1495246 h 1560620"/>
                    <a:gd name="connsiteX13" fmla="*/ 2353185 w 3480752"/>
                    <a:gd name="connsiteY13" fmla="*/ 1274639 h 1560620"/>
                    <a:gd name="connsiteX14" fmla="*/ 2238794 w 3480752"/>
                    <a:gd name="connsiteY14" fmla="*/ 1217440 h 1560620"/>
                    <a:gd name="connsiteX15" fmla="*/ 62916 w 3480752"/>
                    <a:gd name="connsiteY15" fmla="*/ 34213 h 1560620"/>
                    <a:gd name="connsiteX16" fmla="*/ 0 w 3480752"/>
                    <a:gd name="connsiteY16" fmla="*/ 0 h 1560620"/>
                    <a:gd name="connsiteX17" fmla="*/ 62916 w 3480752"/>
                    <a:gd name="connsiteY17" fmla="*/ 34213 h 1560620"/>
                    <a:gd name="connsiteX18" fmla="*/ 57199 w 3480752"/>
                    <a:gd name="connsiteY18" fmla="*/ 31661 h 1560620"/>
                    <a:gd name="connsiteX19" fmla="*/ 0 w 3480752"/>
                    <a:gd name="connsiteY19"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881754 w 3480752"/>
                    <a:gd name="connsiteY10" fmla="*/ 1462767 h 1560620"/>
                    <a:gd name="connsiteX11" fmla="*/ 2933314 w 3480752"/>
                    <a:gd name="connsiteY11" fmla="*/ 1495246 h 1560620"/>
                    <a:gd name="connsiteX12" fmla="*/ 2353185 w 3480752"/>
                    <a:gd name="connsiteY12" fmla="*/ 1274639 h 1560620"/>
                    <a:gd name="connsiteX13" fmla="*/ 2238794 w 3480752"/>
                    <a:gd name="connsiteY13" fmla="*/ 1217440 h 1560620"/>
                    <a:gd name="connsiteX14" fmla="*/ 62916 w 3480752"/>
                    <a:gd name="connsiteY14" fmla="*/ 34213 h 1560620"/>
                    <a:gd name="connsiteX15" fmla="*/ 0 w 3480752"/>
                    <a:gd name="connsiteY15" fmla="*/ 0 h 1560620"/>
                    <a:gd name="connsiteX16" fmla="*/ 62916 w 3480752"/>
                    <a:gd name="connsiteY16" fmla="*/ 34213 h 1560620"/>
                    <a:gd name="connsiteX17" fmla="*/ 57199 w 3480752"/>
                    <a:gd name="connsiteY17" fmla="*/ 31661 h 1560620"/>
                    <a:gd name="connsiteX18" fmla="*/ 0 w 3480752"/>
                    <a:gd name="connsiteY18" fmla="*/ 0 h 1560620"/>
                    <a:gd name="connsiteX0" fmla="*/ 62916 w 3480752"/>
                    <a:gd name="connsiteY0" fmla="*/ 34213 h 1560620"/>
                    <a:gd name="connsiteX1" fmla="*/ 114391 w 3480752"/>
                    <a:gd name="connsiteY1" fmla="*/ 57191 h 1560620"/>
                    <a:gd name="connsiteX2" fmla="*/ 694512 w 3480752"/>
                    <a:gd name="connsiteY2" fmla="*/ 277806 h 1560620"/>
                    <a:gd name="connsiteX3" fmla="*/ 702687 w 3480752"/>
                    <a:gd name="connsiteY3" fmla="*/ 277806 h 1560620"/>
                    <a:gd name="connsiteX4" fmla="*/ 833420 w 3480752"/>
                    <a:gd name="connsiteY4" fmla="*/ 310489 h 1560620"/>
                    <a:gd name="connsiteX5" fmla="*/ 1241959 w 3480752"/>
                    <a:gd name="connsiteY5" fmla="*/ 343172 h 1560620"/>
                    <a:gd name="connsiteX6" fmla="*/ 3480752 w 3480752"/>
                    <a:gd name="connsiteY6" fmla="*/ 1560620 h 1560620"/>
                    <a:gd name="connsiteX7" fmla="*/ 3064038 w 3480752"/>
                    <a:gd name="connsiteY7" fmla="*/ 1527929 h 1560620"/>
                    <a:gd name="connsiteX8" fmla="*/ 3057133 w 3480752"/>
                    <a:gd name="connsiteY8" fmla="*/ 1524163 h 1560620"/>
                    <a:gd name="connsiteX9" fmla="*/ 2941481 w 3480752"/>
                    <a:gd name="connsiteY9" fmla="*/ 1495246 h 1560620"/>
                    <a:gd name="connsiteX10" fmla="*/ 2933314 w 3480752"/>
                    <a:gd name="connsiteY10" fmla="*/ 1495246 h 1560620"/>
                    <a:gd name="connsiteX11" fmla="*/ 2353185 w 3480752"/>
                    <a:gd name="connsiteY11" fmla="*/ 1274639 h 1560620"/>
                    <a:gd name="connsiteX12" fmla="*/ 2238794 w 3480752"/>
                    <a:gd name="connsiteY12" fmla="*/ 1217440 h 1560620"/>
                    <a:gd name="connsiteX13" fmla="*/ 62916 w 3480752"/>
                    <a:gd name="connsiteY13" fmla="*/ 34213 h 1560620"/>
                    <a:gd name="connsiteX14" fmla="*/ 0 w 3480752"/>
                    <a:gd name="connsiteY14" fmla="*/ 0 h 1560620"/>
                    <a:gd name="connsiteX15" fmla="*/ 62916 w 3480752"/>
                    <a:gd name="connsiteY15" fmla="*/ 34213 h 1560620"/>
                    <a:gd name="connsiteX16" fmla="*/ 57199 w 3480752"/>
                    <a:gd name="connsiteY16" fmla="*/ 31661 h 1560620"/>
                    <a:gd name="connsiteX17" fmla="*/ 0 w 3480752"/>
                    <a:gd name="connsiteY17" fmla="*/ 0 h 156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80752" h="1560620">
                      <a:moveTo>
                        <a:pt x="62916" y="34213"/>
                      </a:moveTo>
                      <a:lnTo>
                        <a:pt x="114391" y="57191"/>
                      </a:lnTo>
                      <a:cubicBezTo>
                        <a:pt x="302323" y="147074"/>
                        <a:pt x="498413" y="220606"/>
                        <a:pt x="694512" y="277806"/>
                      </a:cubicBezTo>
                      <a:lnTo>
                        <a:pt x="702687" y="277806"/>
                      </a:lnTo>
                      <a:cubicBezTo>
                        <a:pt x="743545" y="285981"/>
                        <a:pt x="784395" y="302314"/>
                        <a:pt x="833420" y="310489"/>
                      </a:cubicBezTo>
                      <a:lnTo>
                        <a:pt x="1241959" y="343172"/>
                      </a:lnTo>
                      <a:lnTo>
                        <a:pt x="3480752" y="1560620"/>
                      </a:lnTo>
                      <a:lnTo>
                        <a:pt x="3064038" y="1527929"/>
                      </a:lnTo>
                      <a:lnTo>
                        <a:pt x="3057133" y="1524163"/>
                      </a:lnTo>
                      <a:lnTo>
                        <a:pt x="2941481" y="1495246"/>
                      </a:lnTo>
                      <a:lnTo>
                        <a:pt x="2933314" y="1495246"/>
                      </a:lnTo>
                      <a:cubicBezTo>
                        <a:pt x="2737215" y="1446221"/>
                        <a:pt x="2541108" y="1372688"/>
                        <a:pt x="2353185" y="1274639"/>
                      </a:cubicBezTo>
                      <a:cubicBezTo>
                        <a:pt x="2312335" y="1258298"/>
                        <a:pt x="2279652" y="1241956"/>
                        <a:pt x="2238794" y="1217440"/>
                      </a:cubicBezTo>
                      <a:lnTo>
                        <a:pt x="62916" y="34213"/>
                      </a:lnTo>
                      <a:close/>
                      <a:moveTo>
                        <a:pt x="0" y="0"/>
                      </a:moveTo>
                      <a:lnTo>
                        <a:pt x="62916" y="34213"/>
                      </a:lnTo>
                      <a:lnTo>
                        <a:pt x="57199" y="31661"/>
                      </a:lnTo>
                      <a:cubicBezTo>
                        <a:pt x="38815" y="22469"/>
                        <a:pt x="20429" y="12254"/>
                        <a:pt x="0" y="0"/>
                      </a:cubicBezTo>
                      <a:close/>
                    </a:path>
                  </a:pathLst>
                </a:custGeom>
                <a:grpFill/>
                <a:ln w="9525" cap="flat">
                  <a:noFill/>
                  <a:prstDash val="solid"/>
                  <a:miter/>
                </a:ln>
              </p:spPr>
              <p:txBody>
                <a:bodyPr rtlCol="0" anchor="ctr"/>
                <a:lstStyle/>
                <a:p>
                  <a:endParaRPr lang="en-US" dirty="0"/>
                </a:p>
              </p:txBody>
            </p:sp>
            <p:sp>
              <p:nvSpPr>
                <p:cNvPr id="144" name="Freeform: Shape 143">
                  <a:extLst>
                    <a:ext uri="{FF2B5EF4-FFF2-40B4-BE49-F238E27FC236}">
                      <a16:creationId xmlns:a16="http://schemas.microsoft.com/office/drawing/2014/main" xmlns="" id="{8E8DB34B-B88D-4347-B321-7D8FAF44FA1B}"/>
                    </a:ext>
                  </a:extLst>
                </p:cNvPr>
                <p:cNvSpPr/>
                <p:nvPr/>
              </p:nvSpPr>
              <p:spPr>
                <a:xfrm>
                  <a:off x="3023223" y="4576005"/>
                  <a:ext cx="257175" cy="133350"/>
                </a:xfrm>
                <a:custGeom>
                  <a:avLst/>
                  <a:gdLst>
                    <a:gd name="connsiteX0" fmla="*/ 260032 w 257175"/>
                    <a:gd name="connsiteY0" fmla="*/ 141922 h 133350"/>
                    <a:gd name="connsiteX1" fmla="*/ 0 w 257175"/>
                    <a:gd name="connsiteY1" fmla="*/ 0 h 133350"/>
                    <a:gd name="connsiteX2" fmla="*/ 952 w 257175"/>
                    <a:gd name="connsiteY2" fmla="*/ 0 h 133350"/>
                    <a:gd name="connsiteX3" fmla="*/ 260032 w 257175"/>
                    <a:gd name="connsiteY3" fmla="*/ 141922 h 133350"/>
                    <a:gd name="connsiteX4" fmla="*/ 260032 w 257175"/>
                    <a:gd name="connsiteY4" fmla="*/ 141922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 h="133350">
                      <a:moveTo>
                        <a:pt x="260032" y="141922"/>
                      </a:moveTo>
                      <a:lnTo>
                        <a:pt x="0" y="0"/>
                      </a:lnTo>
                      <a:cubicBezTo>
                        <a:pt x="0" y="0"/>
                        <a:pt x="952" y="0"/>
                        <a:pt x="952" y="0"/>
                      </a:cubicBezTo>
                      <a:lnTo>
                        <a:pt x="260032" y="141922"/>
                      </a:lnTo>
                      <a:cubicBezTo>
                        <a:pt x="260985" y="141922"/>
                        <a:pt x="260985" y="141922"/>
                        <a:pt x="260032" y="141922"/>
                      </a:cubicBezTo>
                    </a:path>
                  </a:pathLst>
                </a:custGeom>
                <a:grpFill/>
                <a:ln w="9525" cap="flat">
                  <a:noFill/>
                  <a:prstDash val="solid"/>
                  <a:miter/>
                </a:ln>
              </p:spPr>
              <p:txBody>
                <a:bodyPr rtlCol="0" anchor="ctr"/>
                <a:lstStyle/>
                <a:p>
                  <a:endParaRPr lang="en-US" dirty="0"/>
                </a:p>
              </p:txBody>
            </p:sp>
            <p:sp>
              <p:nvSpPr>
                <p:cNvPr id="145" name="Freeform: Shape 144">
                  <a:extLst>
                    <a:ext uri="{FF2B5EF4-FFF2-40B4-BE49-F238E27FC236}">
                      <a16:creationId xmlns:a16="http://schemas.microsoft.com/office/drawing/2014/main" xmlns="" id="{7872BA3E-8AD2-4FD0-99B8-768D5AE20E0D}"/>
                    </a:ext>
                  </a:extLst>
                </p:cNvPr>
                <p:cNvSpPr/>
                <p:nvPr/>
              </p:nvSpPr>
              <p:spPr>
                <a:xfrm>
                  <a:off x="2706138" y="4925573"/>
                  <a:ext cx="257175" cy="485775"/>
                </a:xfrm>
                <a:custGeom>
                  <a:avLst/>
                  <a:gdLst>
                    <a:gd name="connsiteX0" fmla="*/ 260033 w 257175"/>
                    <a:gd name="connsiteY0" fmla="*/ 486727 h 485775"/>
                    <a:gd name="connsiteX1" fmla="*/ 0 w 257175"/>
                    <a:gd name="connsiteY1" fmla="*/ 344805 h 485775"/>
                    <a:gd name="connsiteX2" fmla="*/ 953 w 257175"/>
                    <a:gd name="connsiteY2" fmla="*/ 0 h 485775"/>
                    <a:gd name="connsiteX3" fmla="*/ 260985 w 257175"/>
                    <a:gd name="connsiteY3" fmla="*/ 141922 h 485775"/>
                  </a:gdLst>
                  <a:ahLst/>
                  <a:cxnLst>
                    <a:cxn ang="0">
                      <a:pos x="connsiteX0" y="connsiteY0"/>
                    </a:cxn>
                    <a:cxn ang="0">
                      <a:pos x="connsiteX1" y="connsiteY1"/>
                    </a:cxn>
                    <a:cxn ang="0">
                      <a:pos x="connsiteX2" y="connsiteY2"/>
                    </a:cxn>
                    <a:cxn ang="0">
                      <a:pos x="connsiteX3" y="connsiteY3"/>
                    </a:cxn>
                  </a:cxnLst>
                  <a:rect l="l" t="t" r="r" b="b"/>
                  <a:pathLst>
                    <a:path w="257175" h="485775">
                      <a:moveTo>
                        <a:pt x="260033" y="486727"/>
                      </a:moveTo>
                      <a:lnTo>
                        <a:pt x="0" y="344805"/>
                      </a:lnTo>
                      <a:lnTo>
                        <a:pt x="953" y="0"/>
                      </a:lnTo>
                      <a:lnTo>
                        <a:pt x="260985" y="141922"/>
                      </a:lnTo>
                      <a:close/>
                    </a:path>
                  </a:pathLst>
                </a:custGeom>
                <a:grpFill/>
                <a:ln w="9525"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xmlns="" id="{943D25C2-FE71-4163-9186-5BD8047B96F7}"/>
                    </a:ext>
                  </a:extLst>
                </p:cNvPr>
                <p:cNvSpPr/>
                <p:nvPr/>
              </p:nvSpPr>
              <p:spPr>
                <a:xfrm>
                  <a:off x="2987522" y="3640652"/>
                  <a:ext cx="660036" cy="1102854"/>
                </a:xfrm>
                <a:custGeom>
                  <a:avLst/>
                  <a:gdLst>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319882 w 661035"/>
                    <a:gd name="connsiteY29" fmla="*/ 842137 h 1099185"/>
                    <a:gd name="connsiteX30" fmla="*/ 239078 w 661035"/>
                    <a:gd name="connsiteY30" fmla="*/ 798196 h 1099185"/>
                    <a:gd name="connsiteX31" fmla="*/ 277307 w 661035"/>
                    <a:gd name="connsiteY31" fmla="*/ 750642 h 1099185"/>
                    <a:gd name="connsiteX32" fmla="*/ 277178 w 661035"/>
                    <a:gd name="connsiteY32" fmla="*/ 750571 h 1099185"/>
                    <a:gd name="connsiteX33" fmla="*/ 284798 w 661035"/>
                    <a:gd name="connsiteY33" fmla="*/ 740093 h 1099185"/>
                    <a:gd name="connsiteX34" fmla="*/ 323850 w 661035"/>
                    <a:gd name="connsiteY34" fmla="*/ 676275 h 1099185"/>
                    <a:gd name="connsiteX35" fmla="*/ 359092 w 661035"/>
                    <a:gd name="connsiteY35" fmla="*/ 597218 h 1099185"/>
                    <a:gd name="connsiteX36" fmla="*/ 220980 w 661035"/>
                    <a:gd name="connsiteY36" fmla="*/ 0 h 1099185"/>
                    <a:gd name="connsiteX37" fmla="*/ 481965 w 661035"/>
                    <a:gd name="connsiteY37" fmla="*/ 141922 h 1099185"/>
                    <a:gd name="connsiteX38" fmla="*/ 575310 w 661035"/>
                    <a:gd name="connsiteY38" fmla="*/ 214313 h 1099185"/>
                    <a:gd name="connsiteX39" fmla="*/ 661035 w 661035"/>
                    <a:gd name="connsiteY39" fmla="*/ 504825 h 1099185"/>
                    <a:gd name="connsiteX40" fmla="*/ 621030 w 661035"/>
                    <a:gd name="connsiteY40" fmla="*/ 739140 h 1099185"/>
                    <a:gd name="connsiteX41" fmla="*/ 360045 w 661035"/>
                    <a:gd name="connsiteY41" fmla="*/ 597218 h 1099185"/>
                    <a:gd name="connsiteX42" fmla="*/ 400050 w 661035"/>
                    <a:gd name="connsiteY42" fmla="*/ 362902 h 1099185"/>
                    <a:gd name="connsiteX43" fmla="*/ 314325 w 661035"/>
                    <a:gd name="connsiteY43" fmla="*/ 72390 h 1099185"/>
                    <a:gd name="connsiteX44" fmla="*/ 220980 w 661035"/>
                    <a:gd name="connsiteY44"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451949 w 661035"/>
                    <a:gd name="connsiteY9" fmla="*/ 914906 h 1099185"/>
                    <a:gd name="connsiteX10" fmla="*/ 500063 w 661035"/>
                    <a:gd name="connsiteY10" fmla="*/ 941070 h 1099185"/>
                    <a:gd name="connsiteX11" fmla="*/ 451485 w 661035"/>
                    <a:gd name="connsiteY11" fmla="*/ 989648 h 1099185"/>
                    <a:gd name="connsiteX12" fmla="*/ 396629 w 661035"/>
                    <a:gd name="connsiteY12" fmla="*/ 1033155 h 1099185"/>
                    <a:gd name="connsiteX13" fmla="*/ 397193 w 661035"/>
                    <a:gd name="connsiteY13" fmla="*/ 1033462 h 1099185"/>
                    <a:gd name="connsiteX14" fmla="*/ 320041 w 661035"/>
                    <a:gd name="connsiteY14" fmla="*/ 1076325 h 1099185"/>
                    <a:gd name="connsiteX15" fmla="*/ 291343 w 661035"/>
                    <a:gd name="connsiteY15" fmla="*/ 1060767 h 1099185"/>
                    <a:gd name="connsiteX16" fmla="*/ 290403 w 661035"/>
                    <a:gd name="connsiteY16" fmla="*/ 1061621 h 1099185"/>
                    <a:gd name="connsiteX17" fmla="*/ 319088 w 661035"/>
                    <a:gd name="connsiteY17" fmla="*/ 1077277 h 1099185"/>
                    <a:gd name="connsiteX18" fmla="*/ 260985 w 661035"/>
                    <a:gd name="connsiteY18" fmla="*/ 1099185 h 1099185"/>
                    <a:gd name="connsiteX19" fmla="*/ 0 w 661035"/>
                    <a:gd name="connsiteY19" fmla="*/ 957262 h 1099185"/>
                    <a:gd name="connsiteX20" fmla="*/ 59055 w 661035"/>
                    <a:gd name="connsiteY20" fmla="*/ 935355 h 1099185"/>
                    <a:gd name="connsiteX21" fmla="*/ 284314 w 661035"/>
                    <a:gd name="connsiteY21" fmla="*/ 1058298 h 1099185"/>
                    <a:gd name="connsiteX22" fmla="*/ 284516 w 661035"/>
                    <a:gd name="connsiteY22" fmla="*/ 1057066 h 1099185"/>
                    <a:gd name="connsiteX23" fmla="*/ 60008 w 661035"/>
                    <a:gd name="connsiteY23" fmla="*/ 935355 h 1099185"/>
                    <a:gd name="connsiteX24" fmla="*/ 135745 w 661035"/>
                    <a:gd name="connsiteY24" fmla="*/ 891807 h 1099185"/>
                    <a:gd name="connsiteX25" fmla="*/ 135255 w 661035"/>
                    <a:gd name="connsiteY25" fmla="*/ 891540 h 1099185"/>
                    <a:gd name="connsiteX26" fmla="*/ 190500 w 661035"/>
                    <a:gd name="connsiteY26" fmla="*/ 847725 h 1099185"/>
                    <a:gd name="connsiteX27" fmla="*/ 239078 w 661035"/>
                    <a:gd name="connsiteY27" fmla="*/ 799148 h 1099185"/>
                    <a:gd name="connsiteX28" fmla="*/ 319738 w 661035"/>
                    <a:gd name="connsiteY28" fmla="*/ 843010 h 1099185"/>
                    <a:gd name="connsiteX29" fmla="*/ 239078 w 661035"/>
                    <a:gd name="connsiteY29" fmla="*/ 798196 h 1099185"/>
                    <a:gd name="connsiteX30" fmla="*/ 277307 w 661035"/>
                    <a:gd name="connsiteY30" fmla="*/ 750642 h 1099185"/>
                    <a:gd name="connsiteX31" fmla="*/ 277178 w 661035"/>
                    <a:gd name="connsiteY31" fmla="*/ 750571 h 1099185"/>
                    <a:gd name="connsiteX32" fmla="*/ 284798 w 661035"/>
                    <a:gd name="connsiteY32" fmla="*/ 740093 h 1099185"/>
                    <a:gd name="connsiteX33" fmla="*/ 323850 w 661035"/>
                    <a:gd name="connsiteY33" fmla="*/ 676275 h 1099185"/>
                    <a:gd name="connsiteX34" fmla="*/ 359092 w 661035"/>
                    <a:gd name="connsiteY34" fmla="*/ 597218 h 1099185"/>
                    <a:gd name="connsiteX35" fmla="*/ 220980 w 661035"/>
                    <a:gd name="connsiteY35" fmla="*/ 0 h 1099185"/>
                    <a:gd name="connsiteX36" fmla="*/ 481965 w 661035"/>
                    <a:gd name="connsiteY36" fmla="*/ 141922 h 1099185"/>
                    <a:gd name="connsiteX37" fmla="*/ 575310 w 661035"/>
                    <a:gd name="connsiteY37" fmla="*/ 214313 h 1099185"/>
                    <a:gd name="connsiteX38" fmla="*/ 661035 w 661035"/>
                    <a:gd name="connsiteY38" fmla="*/ 504825 h 1099185"/>
                    <a:gd name="connsiteX39" fmla="*/ 621030 w 661035"/>
                    <a:gd name="connsiteY39" fmla="*/ 739140 h 1099185"/>
                    <a:gd name="connsiteX40" fmla="*/ 360045 w 661035"/>
                    <a:gd name="connsiteY40" fmla="*/ 597218 h 1099185"/>
                    <a:gd name="connsiteX41" fmla="*/ 400050 w 661035"/>
                    <a:gd name="connsiteY41" fmla="*/ 362902 h 1099185"/>
                    <a:gd name="connsiteX42" fmla="*/ 314325 w 661035"/>
                    <a:gd name="connsiteY42" fmla="*/ 72390 h 1099185"/>
                    <a:gd name="connsiteX43" fmla="*/ 220980 w 661035"/>
                    <a:gd name="connsiteY43"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452605 w 661035"/>
                    <a:gd name="connsiteY8" fmla="*/ 914311 h 1099185"/>
                    <a:gd name="connsiteX9" fmla="*/ 500063 w 661035"/>
                    <a:gd name="connsiteY9" fmla="*/ 941070 h 1099185"/>
                    <a:gd name="connsiteX10" fmla="*/ 451485 w 661035"/>
                    <a:gd name="connsiteY10" fmla="*/ 989648 h 1099185"/>
                    <a:gd name="connsiteX11" fmla="*/ 396629 w 661035"/>
                    <a:gd name="connsiteY11" fmla="*/ 1033155 h 1099185"/>
                    <a:gd name="connsiteX12" fmla="*/ 397193 w 661035"/>
                    <a:gd name="connsiteY12" fmla="*/ 1033462 h 1099185"/>
                    <a:gd name="connsiteX13" fmla="*/ 320041 w 661035"/>
                    <a:gd name="connsiteY13" fmla="*/ 1076325 h 1099185"/>
                    <a:gd name="connsiteX14" fmla="*/ 291343 w 661035"/>
                    <a:gd name="connsiteY14" fmla="*/ 1060767 h 1099185"/>
                    <a:gd name="connsiteX15" fmla="*/ 290403 w 661035"/>
                    <a:gd name="connsiteY15" fmla="*/ 1061621 h 1099185"/>
                    <a:gd name="connsiteX16" fmla="*/ 319088 w 661035"/>
                    <a:gd name="connsiteY16" fmla="*/ 1077277 h 1099185"/>
                    <a:gd name="connsiteX17" fmla="*/ 260985 w 661035"/>
                    <a:gd name="connsiteY17" fmla="*/ 1099185 h 1099185"/>
                    <a:gd name="connsiteX18" fmla="*/ 0 w 661035"/>
                    <a:gd name="connsiteY18" fmla="*/ 957262 h 1099185"/>
                    <a:gd name="connsiteX19" fmla="*/ 59055 w 661035"/>
                    <a:gd name="connsiteY19" fmla="*/ 935355 h 1099185"/>
                    <a:gd name="connsiteX20" fmla="*/ 284314 w 661035"/>
                    <a:gd name="connsiteY20" fmla="*/ 1058298 h 1099185"/>
                    <a:gd name="connsiteX21" fmla="*/ 284516 w 661035"/>
                    <a:gd name="connsiteY21" fmla="*/ 1057066 h 1099185"/>
                    <a:gd name="connsiteX22" fmla="*/ 60008 w 661035"/>
                    <a:gd name="connsiteY22" fmla="*/ 935355 h 1099185"/>
                    <a:gd name="connsiteX23" fmla="*/ 135745 w 661035"/>
                    <a:gd name="connsiteY23" fmla="*/ 891807 h 1099185"/>
                    <a:gd name="connsiteX24" fmla="*/ 135255 w 661035"/>
                    <a:gd name="connsiteY24" fmla="*/ 891540 h 1099185"/>
                    <a:gd name="connsiteX25" fmla="*/ 190500 w 661035"/>
                    <a:gd name="connsiteY25" fmla="*/ 847725 h 1099185"/>
                    <a:gd name="connsiteX26" fmla="*/ 239078 w 661035"/>
                    <a:gd name="connsiteY26" fmla="*/ 799148 h 1099185"/>
                    <a:gd name="connsiteX27" fmla="*/ 319738 w 661035"/>
                    <a:gd name="connsiteY27" fmla="*/ 843010 h 1099185"/>
                    <a:gd name="connsiteX28" fmla="*/ 239078 w 661035"/>
                    <a:gd name="connsiteY28" fmla="*/ 798196 h 1099185"/>
                    <a:gd name="connsiteX29" fmla="*/ 277307 w 661035"/>
                    <a:gd name="connsiteY29" fmla="*/ 750642 h 1099185"/>
                    <a:gd name="connsiteX30" fmla="*/ 277178 w 661035"/>
                    <a:gd name="connsiteY30" fmla="*/ 750571 h 1099185"/>
                    <a:gd name="connsiteX31" fmla="*/ 284798 w 661035"/>
                    <a:gd name="connsiteY31" fmla="*/ 740093 h 1099185"/>
                    <a:gd name="connsiteX32" fmla="*/ 323850 w 661035"/>
                    <a:gd name="connsiteY32" fmla="*/ 676275 h 1099185"/>
                    <a:gd name="connsiteX33" fmla="*/ 359092 w 661035"/>
                    <a:gd name="connsiteY33" fmla="*/ 597218 h 1099185"/>
                    <a:gd name="connsiteX34" fmla="*/ 220980 w 661035"/>
                    <a:gd name="connsiteY34" fmla="*/ 0 h 1099185"/>
                    <a:gd name="connsiteX35" fmla="*/ 481965 w 661035"/>
                    <a:gd name="connsiteY35" fmla="*/ 141922 h 1099185"/>
                    <a:gd name="connsiteX36" fmla="*/ 575310 w 661035"/>
                    <a:gd name="connsiteY36" fmla="*/ 214313 h 1099185"/>
                    <a:gd name="connsiteX37" fmla="*/ 661035 w 661035"/>
                    <a:gd name="connsiteY37" fmla="*/ 504825 h 1099185"/>
                    <a:gd name="connsiteX38" fmla="*/ 621030 w 661035"/>
                    <a:gd name="connsiteY38" fmla="*/ 739140 h 1099185"/>
                    <a:gd name="connsiteX39" fmla="*/ 360045 w 661035"/>
                    <a:gd name="connsiteY39" fmla="*/ 597218 h 1099185"/>
                    <a:gd name="connsiteX40" fmla="*/ 400050 w 661035"/>
                    <a:gd name="connsiteY40" fmla="*/ 362902 h 1099185"/>
                    <a:gd name="connsiteX41" fmla="*/ 314325 w 661035"/>
                    <a:gd name="connsiteY41" fmla="*/ 72390 h 1099185"/>
                    <a:gd name="connsiteX42" fmla="*/ 220980 w 661035"/>
                    <a:gd name="connsiteY42"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319738 w 661035"/>
                    <a:gd name="connsiteY26" fmla="*/ 843010 h 1099185"/>
                    <a:gd name="connsiteX27" fmla="*/ 239078 w 661035"/>
                    <a:gd name="connsiteY27" fmla="*/ 798196 h 1099185"/>
                    <a:gd name="connsiteX28" fmla="*/ 277307 w 661035"/>
                    <a:gd name="connsiteY28" fmla="*/ 750642 h 1099185"/>
                    <a:gd name="connsiteX29" fmla="*/ 277178 w 661035"/>
                    <a:gd name="connsiteY29" fmla="*/ 750571 h 1099185"/>
                    <a:gd name="connsiteX30" fmla="*/ 284798 w 661035"/>
                    <a:gd name="connsiteY30" fmla="*/ 740093 h 1099185"/>
                    <a:gd name="connsiteX31" fmla="*/ 323850 w 661035"/>
                    <a:gd name="connsiteY31" fmla="*/ 676275 h 1099185"/>
                    <a:gd name="connsiteX32" fmla="*/ 359092 w 661035"/>
                    <a:gd name="connsiteY32" fmla="*/ 597218 h 1099185"/>
                    <a:gd name="connsiteX33" fmla="*/ 220980 w 661035"/>
                    <a:gd name="connsiteY33" fmla="*/ 0 h 1099185"/>
                    <a:gd name="connsiteX34" fmla="*/ 481965 w 661035"/>
                    <a:gd name="connsiteY34" fmla="*/ 141922 h 1099185"/>
                    <a:gd name="connsiteX35" fmla="*/ 575310 w 661035"/>
                    <a:gd name="connsiteY35" fmla="*/ 214313 h 1099185"/>
                    <a:gd name="connsiteX36" fmla="*/ 661035 w 661035"/>
                    <a:gd name="connsiteY36" fmla="*/ 504825 h 1099185"/>
                    <a:gd name="connsiteX37" fmla="*/ 621030 w 661035"/>
                    <a:gd name="connsiteY37" fmla="*/ 739140 h 1099185"/>
                    <a:gd name="connsiteX38" fmla="*/ 360045 w 661035"/>
                    <a:gd name="connsiteY38" fmla="*/ 597218 h 1099185"/>
                    <a:gd name="connsiteX39" fmla="*/ 400050 w 661035"/>
                    <a:gd name="connsiteY39" fmla="*/ 362902 h 1099185"/>
                    <a:gd name="connsiteX40" fmla="*/ 314325 w 661035"/>
                    <a:gd name="connsiteY40" fmla="*/ 72390 h 1099185"/>
                    <a:gd name="connsiteX41" fmla="*/ 220980 w 661035"/>
                    <a:gd name="connsiteY41"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284516 w 661035"/>
                    <a:gd name="connsiteY20" fmla="*/ 1057066 h 1099185"/>
                    <a:gd name="connsiteX21" fmla="*/ 60008 w 661035"/>
                    <a:gd name="connsiteY21" fmla="*/ 935355 h 1099185"/>
                    <a:gd name="connsiteX22" fmla="*/ 135745 w 661035"/>
                    <a:gd name="connsiteY22" fmla="*/ 891807 h 1099185"/>
                    <a:gd name="connsiteX23" fmla="*/ 135255 w 661035"/>
                    <a:gd name="connsiteY23" fmla="*/ 891540 h 1099185"/>
                    <a:gd name="connsiteX24" fmla="*/ 190500 w 661035"/>
                    <a:gd name="connsiteY24" fmla="*/ 847725 h 1099185"/>
                    <a:gd name="connsiteX25" fmla="*/ 239078 w 661035"/>
                    <a:gd name="connsiteY25" fmla="*/ 799148 h 1099185"/>
                    <a:gd name="connsiteX26" fmla="*/ 239078 w 661035"/>
                    <a:gd name="connsiteY26" fmla="*/ 798196 h 1099185"/>
                    <a:gd name="connsiteX27" fmla="*/ 277307 w 661035"/>
                    <a:gd name="connsiteY27" fmla="*/ 750642 h 1099185"/>
                    <a:gd name="connsiteX28" fmla="*/ 277178 w 661035"/>
                    <a:gd name="connsiteY28" fmla="*/ 750571 h 1099185"/>
                    <a:gd name="connsiteX29" fmla="*/ 284798 w 661035"/>
                    <a:gd name="connsiteY29" fmla="*/ 740093 h 1099185"/>
                    <a:gd name="connsiteX30" fmla="*/ 323850 w 661035"/>
                    <a:gd name="connsiteY30" fmla="*/ 676275 h 1099185"/>
                    <a:gd name="connsiteX31" fmla="*/ 359092 w 661035"/>
                    <a:gd name="connsiteY31" fmla="*/ 597218 h 1099185"/>
                    <a:gd name="connsiteX32" fmla="*/ 220980 w 661035"/>
                    <a:gd name="connsiteY32" fmla="*/ 0 h 1099185"/>
                    <a:gd name="connsiteX33" fmla="*/ 481965 w 661035"/>
                    <a:gd name="connsiteY33" fmla="*/ 141922 h 1099185"/>
                    <a:gd name="connsiteX34" fmla="*/ 575310 w 661035"/>
                    <a:gd name="connsiteY34" fmla="*/ 214313 h 1099185"/>
                    <a:gd name="connsiteX35" fmla="*/ 661035 w 661035"/>
                    <a:gd name="connsiteY35" fmla="*/ 504825 h 1099185"/>
                    <a:gd name="connsiteX36" fmla="*/ 621030 w 661035"/>
                    <a:gd name="connsiteY36" fmla="*/ 739140 h 1099185"/>
                    <a:gd name="connsiteX37" fmla="*/ 360045 w 661035"/>
                    <a:gd name="connsiteY37" fmla="*/ 597218 h 1099185"/>
                    <a:gd name="connsiteX38" fmla="*/ 400050 w 661035"/>
                    <a:gd name="connsiteY38" fmla="*/ 362902 h 1099185"/>
                    <a:gd name="connsiteX39" fmla="*/ 314325 w 661035"/>
                    <a:gd name="connsiteY39" fmla="*/ 72390 h 1099185"/>
                    <a:gd name="connsiteX40" fmla="*/ 220980 w 661035"/>
                    <a:gd name="connsiteY40"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284314 w 661035"/>
                    <a:gd name="connsiteY19" fmla="*/ 1058298 h 1099185"/>
                    <a:gd name="connsiteX20" fmla="*/ 60008 w 661035"/>
                    <a:gd name="connsiteY20" fmla="*/ 935355 h 1099185"/>
                    <a:gd name="connsiteX21" fmla="*/ 135745 w 661035"/>
                    <a:gd name="connsiteY21" fmla="*/ 891807 h 1099185"/>
                    <a:gd name="connsiteX22" fmla="*/ 135255 w 661035"/>
                    <a:gd name="connsiteY22" fmla="*/ 891540 h 1099185"/>
                    <a:gd name="connsiteX23" fmla="*/ 190500 w 661035"/>
                    <a:gd name="connsiteY23" fmla="*/ 847725 h 1099185"/>
                    <a:gd name="connsiteX24" fmla="*/ 239078 w 661035"/>
                    <a:gd name="connsiteY24" fmla="*/ 799148 h 1099185"/>
                    <a:gd name="connsiteX25" fmla="*/ 239078 w 661035"/>
                    <a:gd name="connsiteY25" fmla="*/ 798196 h 1099185"/>
                    <a:gd name="connsiteX26" fmla="*/ 277307 w 661035"/>
                    <a:gd name="connsiteY26" fmla="*/ 750642 h 1099185"/>
                    <a:gd name="connsiteX27" fmla="*/ 277178 w 661035"/>
                    <a:gd name="connsiteY27" fmla="*/ 750571 h 1099185"/>
                    <a:gd name="connsiteX28" fmla="*/ 284798 w 661035"/>
                    <a:gd name="connsiteY28" fmla="*/ 740093 h 1099185"/>
                    <a:gd name="connsiteX29" fmla="*/ 323850 w 661035"/>
                    <a:gd name="connsiteY29" fmla="*/ 676275 h 1099185"/>
                    <a:gd name="connsiteX30" fmla="*/ 359092 w 661035"/>
                    <a:gd name="connsiteY30" fmla="*/ 597218 h 1099185"/>
                    <a:gd name="connsiteX31" fmla="*/ 220980 w 661035"/>
                    <a:gd name="connsiteY31" fmla="*/ 0 h 1099185"/>
                    <a:gd name="connsiteX32" fmla="*/ 481965 w 661035"/>
                    <a:gd name="connsiteY32" fmla="*/ 141922 h 1099185"/>
                    <a:gd name="connsiteX33" fmla="*/ 575310 w 661035"/>
                    <a:gd name="connsiteY33" fmla="*/ 214313 h 1099185"/>
                    <a:gd name="connsiteX34" fmla="*/ 661035 w 661035"/>
                    <a:gd name="connsiteY34" fmla="*/ 504825 h 1099185"/>
                    <a:gd name="connsiteX35" fmla="*/ 621030 w 661035"/>
                    <a:gd name="connsiteY35" fmla="*/ 739140 h 1099185"/>
                    <a:gd name="connsiteX36" fmla="*/ 360045 w 661035"/>
                    <a:gd name="connsiteY36" fmla="*/ 597218 h 1099185"/>
                    <a:gd name="connsiteX37" fmla="*/ 400050 w 661035"/>
                    <a:gd name="connsiteY37" fmla="*/ 362902 h 1099185"/>
                    <a:gd name="connsiteX38" fmla="*/ 314325 w 661035"/>
                    <a:gd name="connsiteY38" fmla="*/ 72390 h 1099185"/>
                    <a:gd name="connsiteX39" fmla="*/ 220980 w 661035"/>
                    <a:gd name="connsiteY39"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290403 w 661035"/>
                    <a:gd name="connsiteY14" fmla="*/ 1061621 h 1099185"/>
                    <a:gd name="connsiteX15" fmla="*/ 319088 w 661035"/>
                    <a:gd name="connsiteY15" fmla="*/ 1077277 h 1099185"/>
                    <a:gd name="connsiteX16" fmla="*/ 260985 w 661035"/>
                    <a:gd name="connsiteY16" fmla="*/ 1099185 h 1099185"/>
                    <a:gd name="connsiteX17" fmla="*/ 0 w 661035"/>
                    <a:gd name="connsiteY17" fmla="*/ 957262 h 1099185"/>
                    <a:gd name="connsiteX18" fmla="*/ 59055 w 661035"/>
                    <a:gd name="connsiteY18" fmla="*/ 935355 h 1099185"/>
                    <a:gd name="connsiteX19" fmla="*/ 60008 w 661035"/>
                    <a:gd name="connsiteY19" fmla="*/ 935355 h 1099185"/>
                    <a:gd name="connsiteX20" fmla="*/ 135745 w 661035"/>
                    <a:gd name="connsiteY20" fmla="*/ 891807 h 1099185"/>
                    <a:gd name="connsiteX21" fmla="*/ 135255 w 661035"/>
                    <a:gd name="connsiteY21" fmla="*/ 891540 h 1099185"/>
                    <a:gd name="connsiteX22" fmla="*/ 190500 w 661035"/>
                    <a:gd name="connsiteY22" fmla="*/ 847725 h 1099185"/>
                    <a:gd name="connsiteX23" fmla="*/ 239078 w 661035"/>
                    <a:gd name="connsiteY23" fmla="*/ 799148 h 1099185"/>
                    <a:gd name="connsiteX24" fmla="*/ 239078 w 661035"/>
                    <a:gd name="connsiteY24" fmla="*/ 798196 h 1099185"/>
                    <a:gd name="connsiteX25" fmla="*/ 277307 w 661035"/>
                    <a:gd name="connsiteY25" fmla="*/ 750642 h 1099185"/>
                    <a:gd name="connsiteX26" fmla="*/ 277178 w 661035"/>
                    <a:gd name="connsiteY26" fmla="*/ 750571 h 1099185"/>
                    <a:gd name="connsiteX27" fmla="*/ 284798 w 661035"/>
                    <a:gd name="connsiteY27" fmla="*/ 740093 h 1099185"/>
                    <a:gd name="connsiteX28" fmla="*/ 323850 w 661035"/>
                    <a:gd name="connsiteY28" fmla="*/ 676275 h 1099185"/>
                    <a:gd name="connsiteX29" fmla="*/ 359092 w 661035"/>
                    <a:gd name="connsiteY29" fmla="*/ 597218 h 1099185"/>
                    <a:gd name="connsiteX30" fmla="*/ 220980 w 661035"/>
                    <a:gd name="connsiteY30" fmla="*/ 0 h 1099185"/>
                    <a:gd name="connsiteX31" fmla="*/ 481965 w 661035"/>
                    <a:gd name="connsiteY31" fmla="*/ 141922 h 1099185"/>
                    <a:gd name="connsiteX32" fmla="*/ 575310 w 661035"/>
                    <a:gd name="connsiteY32" fmla="*/ 214313 h 1099185"/>
                    <a:gd name="connsiteX33" fmla="*/ 661035 w 661035"/>
                    <a:gd name="connsiteY33" fmla="*/ 504825 h 1099185"/>
                    <a:gd name="connsiteX34" fmla="*/ 621030 w 661035"/>
                    <a:gd name="connsiteY34" fmla="*/ 739140 h 1099185"/>
                    <a:gd name="connsiteX35" fmla="*/ 360045 w 661035"/>
                    <a:gd name="connsiteY35" fmla="*/ 597218 h 1099185"/>
                    <a:gd name="connsiteX36" fmla="*/ 400050 w 661035"/>
                    <a:gd name="connsiteY36" fmla="*/ 362902 h 1099185"/>
                    <a:gd name="connsiteX37" fmla="*/ 314325 w 661035"/>
                    <a:gd name="connsiteY37" fmla="*/ 72390 h 1099185"/>
                    <a:gd name="connsiteX38" fmla="*/ 220980 w 661035"/>
                    <a:gd name="connsiteY38"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291343 w 661035"/>
                    <a:gd name="connsiteY13" fmla="*/ 1060767 h 1099185"/>
                    <a:gd name="connsiteX14" fmla="*/ 319088 w 661035"/>
                    <a:gd name="connsiteY14" fmla="*/ 1077277 h 1099185"/>
                    <a:gd name="connsiteX15" fmla="*/ 260985 w 661035"/>
                    <a:gd name="connsiteY15" fmla="*/ 1099185 h 1099185"/>
                    <a:gd name="connsiteX16" fmla="*/ 0 w 661035"/>
                    <a:gd name="connsiteY16" fmla="*/ 957262 h 1099185"/>
                    <a:gd name="connsiteX17" fmla="*/ 59055 w 661035"/>
                    <a:gd name="connsiteY17" fmla="*/ 935355 h 1099185"/>
                    <a:gd name="connsiteX18" fmla="*/ 60008 w 661035"/>
                    <a:gd name="connsiteY18" fmla="*/ 935355 h 1099185"/>
                    <a:gd name="connsiteX19" fmla="*/ 135745 w 661035"/>
                    <a:gd name="connsiteY19" fmla="*/ 891807 h 1099185"/>
                    <a:gd name="connsiteX20" fmla="*/ 135255 w 661035"/>
                    <a:gd name="connsiteY20" fmla="*/ 891540 h 1099185"/>
                    <a:gd name="connsiteX21" fmla="*/ 190500 w 661035"/>
                    <a:gd name="connsiteY21" fmla="*/ 847725 h 1099185"/>
                    <a:gd name="connsiteX22" fmla="*/ 239078 w 661035"/>
                    <a:gd name="connsiteY22" fmla="*/ 799148 h 1099185"/>
                    <a:gd name="connsiteX23" fmla="*/ 239078 w 661035"/>
                    <a:gd name="connsiteY23" fmla="*/ 798196 h 1099185"/>
                    <a:gd name="connsiteX24" fmla="*/ 277307 w 661035"/>
                    <a:gd name="connsiteY24" fmla="*/ 750642 h 1099185"/>
                    <a:gd name="connsiteX25" fmla="*/ 277178 w 661035"/>
                    <a:gd name="connsiteY25" fmla="*/ 750571 h 1099185"/>
                    <a:gd name="connsiteX26" fmla="*/ 284798 w 661035"/>
                    <a:gd name="connsiteY26" fmla="*/ 740093 h 1099185"/>
                    <a:gd name="connsiteX27" fmla="*/ 323850 w 661035"/>
                    <a:gd name="connsiteY27" fmla="*/ 676275 h 1099185"/>
                    <a:gd name="connsiteX28" fmla="*/ 359092 w 661035"/>
                    <a:gd name="connsiteY28" fmla="*/ 597218 h 1099185"/>
                    <a:gd name="connsiteX29" fmla="*/ 220980 w 661035"/>
                    <a:gd name="connsiteY29" fmla="*/ 0 h 1099185"/>
                    <a:gd name="connsiteX30" fmla="*/ 481965 w 661035"/>
                    <a:gd name="connsiteY30" fmla="*/ 141922 h 1099185"/>
                    <a:gd name="connsiteX31" fmla="*/ 575310 w 661035"/>
                    <a:gd name="connsiteY31" fmla="*/ 214313 h 1099185"/>
                    <a:gd name="connsiteX32" fmla="*/ 661035 w 661035"/>
                    <a:gd name="connsiteY32" fmla="*/ 504825 h 1099185"/>
                    <a:gd name="connsiteX33" fmla="*/ 621030 w 661035"/>
                    <a:gd name="connsiteY33" fmla="*/ 739140 h 1099185"/>
                    <a:gd name="connsiteX34" fmla="*/ 360045 w 661035"/>
                    <a:gd name="connsiteY34" fmla="*/ 597218 h 1099185"/>
                    <a:gd name="connsiteX35" fmla="*/ 400050 w 661035"/>
                    <a:gd name="connsiteY35" fmla="*/ 362902 h 1099185"/>
                    <a:gd name="connsiteX36" fmla="*/ 314325 w 661035"/>
                    <a:gd name="connsiteY36" fmla="*/ 72390 h 1099185"/>
                    <a:gd name="connsiteX37" fmla="*/ 220980 w 661035"/>
                    <a:gd name="connsiteY37" fmla="*/ 0 h 1099185"/>
                    <a:gd name="connsiteX0" fmla="*/ 359092 w 661035"/>
                    <a:gd name="connsiteY0" fmla="*/ 597218 h 1099185"/>
                    <a:gd name="connsiteX1" fmla="*/ 620078 w 661035"/>
                    <a:gd name="connsiteY1" fmla="*/ 739140 h 1099185"/>
                    <a:gd name="connsiteX2" fmla="*/ 584835 w 661035"/>
                    <a:gd name="connsiteY2" fmla="*/ 818198 h 1099185"/>
                    <a:gd name="connsiteX3" fmla="*/ 584836 w 661035"/>
                    <a:gd name="connsiteY3" fmla="*/ 818198 h 1099185"/>
                    <a:gd name="connsiteX4" fmla="*/ 545783 w 661035"/>
                    <a:gd name="connsiteY4" fmla="*/ 882015 h 1099185"/>
                    <a:gd name="connsiteX5" fmla="*/ 538930 w 661035"/>
                    <a:gd name="connsiteY5" fmla="*/ 891439 h 1099185"/>
                    <a:gd name="connsiteX6" fmla="*/ 539116 w 661035"/>
                    <a:gd name="connsiteY6" fmla="*/ 891540 h 1099185"/>
                    <a:gd name="connsiteX7" fmla="*/ 500063 w 661035"/>
                    <a:gd name="connsiteY7" fmla="*/ 940118 h 1099185"/>
                    <a:gd name="connsiteX8" fmla="*/ 500063 w 661035"/>
                    <a:gd name="connsiteY8" fmla="*/ 941070 h 1099185"/>
                    <a:gd name="connsiteX9" fmla="*/ 451485 w 661035"/>
                    <a:gd name="connsiteY9" fmla="*/ 989648 h 1099185"/>
                    <a:gd name="connsiteX10" fmla="*/ 396629 w 661035"/>
                    <a:gd name="connsiteY10" fmla="*/ 1033155 h 1099185"/>
                    <a:gd name="connsiteX11" fmla="*/ 397193 w 661035"/>
                    <a:gd name="connsiteY11" fmla="*/ 1033462 h 1099185"/>
                    <a:gd name="connsiteX12" fmla="*/ 320041 w 661035"/>
                    <a:gd name="connsiteY12" fmla="*/ 1076325 h 1099185"/>
                    <a:gd name="connsiteX13" fmla="*/ 319088 w 661035"/>
                    <a:gd name="connsiteY13" fmla="*/ 1077277 h 1099185"/>
                    <a:gd name="connsiteX14" fmla="*/ 260985 w 661035"/>
                    <a:gd name="connsiteY14" fmla="*/ 1099185 h 1099185"/>
                    <a:gd name="connsiteX15" fmla="*/ 0 w 661035"/>
                    <a:gd name="connsiteY15" fmla="*/ 957262 h 1099185"/>
                    <a:gd name="connsiteX16" fmla="*/ 59055 w 661035"/>
                    <a:gd name="connsiteY16" fmla="*/ 935355 h 1099185"/>
                    <a:gd name="connsiteX17" fmla="*/ 60008 w 661035"/>
                    <a:gd name="connsiteY17" fmla="*/ 935355 h 1099185"/>
                    <a:gd name="connsiteX18" fmla="*/ 135745 w 661035"/>
                    <a:gd name="connsiteY18" fmla="*/ 891807 h 1099185"/>
                    <a:gd name="connsiteX19" fmla="*/ 135255 w 661035"/>
                    <a:gd name="connsiteY19" fmla="*/ 891540 h 1099185"/>
                    <a:gd name="connsiteX20" fmla="*/ 190500 w 661035"/>
                    <a:gd name="connsiteY20" fmla="*/ 847725 h 1099185"/>
                    <a:gd name="connsiteX21" fmla="*/ 239078 w 661035"/>
                    <a:gd name="connsiteY21" fmla="*/ 799148 h 1099185"/>
                    <a:gd name="connsiteX22" fmla="*/ 239078 w 661035"/>
                    <a:gd name="connsiteY22" fmla="*/ 798196 h 1099185"/>
                    <a:gd name="connsiteX23" fmla="*/ 277307 w 661035"/>
                    <a:gd name="connsiteY23" fmla="*/ 750642 h 1099185"/>
                    <a:gd name="connsiteX24" fmla="*/ 277178 w 661035"/>
                    <a:gd name="connsiteY24" fmla="*/ 750571 h 1099185"/>
                    <a:gd name="connsiteX25" fmla="*/ 284798 w 661035"/>
                    <a:gd name="connsiteY25" fmla="*/ 740093 h 1099185"/>
                    <a:gd name="connsiteX26" fmla="*/ 323850 w 661035"/>
                    <a:gd name="connsiteY26" fmla="*/ 676275 h 1099185"/>
                    <a:gd name="connsiteX27" fmla="*/ 359092 w 661035"/>
                    <a:gd name="connsiteY27" fmla="*/ 597218 h 1099185"/>
                    <a:gd name="connsiteX28" fmla="*/ 220980 w 661035"/>
                    <a:gd name="connsiteY28" fmla="*/ 0 h 1099185"/>
                    <a:gd name="connsiteX29" fmla="*/ 481965 w 661035"/>
                    <a:gd name="connsiteY29" fmla="*/ 141922 h 1099185"/>
                    <a:gd name="connsiteX30" fmla="*/ 575310 w 661035"/>
                    <a:gd name="connsiteY30" fmla="*/ 214313 h 1099185"/>
                    <a:gd name="connsiteX31" fmla="*/ 661035 w 661035"/>
                    <a:gd name="connsiteY31" fmla="*/ 504825 h 1099185"/>
                    <a:gd name="connsiteX32" fmla="*/ 621030 w 661035"/>
                    <a:gd name="connsiteY32" fmla="*/ 739140 h 1099185"/>
                    <a:gd name="connsiteX33" fmla="*/ 360045 w 661035"/>
                    <a:gd name="connsiteY33" fmla="*/ 597218 h 1099185"/>
                    <a:gd name="connsiteX34" fmla="*/ 400050 w 661035"/>
                    <a:gd name="connsiteY34" fmla="*/ 362902 h 1099185"/>
                    <a:gd name="connsiteX35" fmla="*/ 314325 w 661035"/>
                    <a:gd name="connsiteY35" fmla="*/ 72390 h 1099185"/>
                    <a:gd name="connsiteX36" fmla="*/ 220980 w 661035"/>
                    <a:gd name="connsiteY36" fmla="*/ 0 h 1099185"/>
                    <a:gd name="connsiteX0" fmla="*/ 359092 w 661035"/>
                    <a:gd name="connsiteY0" fmla="*/ 597218 h 1112468"/>
                    <a:gd name="connsiteX1" fmla="*/ 620078 w 661035"/>
                    <a:gd name="connsiteY1" fmla="*/ 739140 h 1112468"/>
                    <a:gd name="connsiteX2" fmla="*/ 584835 w 661035"/>
                    <a:gd name="connsiteY2" fmla="*/ 818198 h 1112468"/>
                    <a:gd name="connsiteX3" fmla="*/ 584836 w 661035"/>
                    <a:gd name="connsiteY3" fmla="*/ 818198 h 1112468"/>
                    <a:gd name="connsiteX4" fmla="*/ 545783 w 661035"/>
                    <a:gd name="connsiteY4" fmla="*/ 882015 h 1112468"/>
                    <a:gd name="connsiteX5" fmla="*/ 538930 w 661035"/>
                    <a:gd name="connsiteY5" fmla="*/ 891439 h 1112468"/>
                    <a:gd name="connsiteX6" fmla="*/ 539116 w 661035"/>
                    <a:gd name="connsiteY6" fmla="*/ 891540 h 1112468"/>
                    <a:gd name="connsiteX7" fmla="*/ 500063 w 661035"/>
                    <a:gd name="connsiteY7" fmla="*/ 940118 h 1112468"/>
                    <a:gd name="connsiteX8" fmla="*/ 500063 w 661035"/>
                    <a:gd name="connsiteY8" fmla="*/ 941070 h 1112468"/>
                    <a:gd name="connsiteX9" fmla="*/ 451485 w 661035"/>
                    <a:gd name="connsiteY9" fmla="*/ 989648 h 1112468"/>
                    <a:gd name="connsiteX10" fmla="*/ 396629 w 661035"/>
                    <a:gd name="connsiteY10" fmla="*/ 1033155 h 1112468"/>
                    <a:gd name="connsiteX11" fmla="*/ 397193 w 661035"/>
                    <a:gd name="connsiteY11" fmla="*/ 1033462 h 1112468"/>
                    <a:gd name="connsiteX12" fmla="*/ 320041 w 661035"/>
                    <a:gd name="connsiteY12" fmla="*/ 1076325 h 1112468"/>
                    <a:gd name="connsiteX13" fmla="*/ 319088 w 661035"/>
                    <a:gd name="connsiteY13" fmla="*/ 1077277 h 1112468"/>
                    <a:gd name="connsiteX14" fmla="*/ 247796 w 661035"/>
                    <a:gd name="connsiteY14" fmla="*/ 1112468 h 1112468"/>
                    <a:gd name="connsiteX15" fmla="*/ 0 w 661035"/>
                    <a:gd name="connsiteY15" fmla="*/ 957262 h 1112468"/>
                    <a:gd name="connsiteX16" fmla="*/ 59055 w 661035"/>
                    <a:gd name="connsiteY16" fmla="*/ 935355 h 1112468"/>
                    <a:gd name="connsiteX17" fmla="*/ 60008 w 661035"/>
                    <a:gd name="connsiteY17" fmla="*/ 935355 h 1112468"/>
                    <a:gd name="connsiteX18" fmla="*/ 135745 w 661035"/>
                    <a:gd name="connsiteY18" fmla="*/ 891807 h 1112468"/>
                    <a:gd name="connsiteX19" fmla="*/ 135255 w 661035"/>
                    <a:gd name="connsiteY19" fmla="*/ 891540 h 1112468"/>
                    <a:gd name="connsiteX20" fmla="*/ 190500 w 661035"/>
                    <a:gd name="connsiteY20" fmla="*/ 847725 h 1112468"/>
                    <a:gd name="connsiteX21" fmla="*/ 239078 w 661035"/>
                    <a:gd name="connsiteY21" fmla="*/ 799148 h 1112468"/>
                    <a:gd name="connsiteX22" fmla="*/ 239078 w 661035"/>
                    <a:gd name="connsiteY22" fmla="*/ 798196 h 1112468"/>
                    <a:gd name="connsiteX23" fmla="*/ 277307 w 661035"/>
                    <a:gd name="connsiteY23" fmla="*/ 750642 h 1112468"/>
                    <a:gd name="connsiteX24" fmla="*/ 277178 w 661035"/>
                    <a:gd name="connsiteY24" fmla="*/ 750571 h 1112468"/>
                    <a:gd name="connsiteX25" fmla="*/ 284798 w 661035"/>
                    <a:gd name="connsiteY25" fmla="*/ 740093 h 1112468"/>
                    <a:gd name="connsiteX26" fmla="*/ 323850 w 661035"/>
                    <a:gd name="connsiteY26" fmla="*/ 676275 h 1112468"/>
                    <a:gd name="connsiteX27" fmla="*/ 359092 w 661035"/>
                    <a:gd name="connsiteY27" fmla="*/ 597218 h 1112468"/>
                    <a:gd name="connsiteX28" fmla="*/ 220980 w 661035"/>
                    <a:gd name="connsiteY28" fmla="*/ 0 h 1112468"/>
                    <a:gd name="connsiteX29" fmla="*/ 481965 w 661035"/>
                    <a:gd name="connsiteY29" fmla="*/ 141922 h 1112468"/>
                    <a:gd name="connsiteX30" fmla="*/ 575310 w 661035"/>
                    <a:gd name="connsiteY30" fmla="*/ 214313 h 1112468"/>
                    <a:gd name="connsiteX31" fmla="*/ 661035 w 661035"/>
                    <a:gd name="connsiteY31" fmla="*/ 504825 h 1112468"/>
                    <a:gd name="connsiteX32" fmla="*/ 621030 w 661035"/>
                    <a:gd name="connsiteY32" fmla="*/ 739140 h 1112468"/>
                    <a:gd name="connsiteX33" fmla="*/ 360045 w 661035"/>
                    <a:gd name="connsiteY33" fmla="*/ 597218 h 1112468"/>
                    <a:gd name="connsiteX34" fmla="*/ 400050 w 661035"/>
                    <a:gd name="connsiteY34" fmla="*/ 362902 h 1112468"/>
                    <a:gd name="connsiteX35" fmla="*/ 314325 w 661035"/>
                    <a:gd name="connsiteY35" fmla="*/ 72390 h 1112468"/>
                    <a:gd name="connsiteX36" fmla="*/ 220980 w 661035"/>
                    <a:gd name="connsiteY36" fmla="*/ 0 h 1112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1035" h="1112468">
                      <a:moveTo>
                        <a:pt x="359092" y="597218"/>
                      </a:moveTo>
                      <a:lnTo>
                        <a:pt x="620078" y="739140"/>
                      </a:lnTo>
                      <a:lnTo>
                        <a:pt x="584835" y="818198"/>
                      </a:lnTo>
                      <a:lnTo>
                        <a:pt x="584836" y="818198"/>
                      </a:lnTo>
                      <a:cubicBezTo>
                        <a:pt x="573405" y="840105"/>
                        <a:pt x="560070" y="861060"/>
                        <a:pt x="545783" y="882015"/>
                      </a:cubicBezTo>
                      <a:lnTo>
                        <a:pt x="538930" y="891439"/>
                      </a:lnTo>
                      <a:lnTo>
                        <a:pt x="539116" y="891540"/>
                      </a:lnTo>
                      <a:cubicBezTo>
                        <a:pt x="525780" y="908686"/>
                        <a:pt x="513398" y="924878"/>
                        <a:pt x="500063" y="940118"/>
                      </a:cubicBezTo>
                      <a:lnTo>
                        <a:pt x="500063" y="941070"/>
                      </a:lnTo>
                      <a:cubicBezTo>
                        <a:pt x="483870" y="958215"/>
                        <a:pt x="467678" y="974408"/>
                        <a:pt x="451485" y="989648"/>
                      </a:cubicBezTo>
                      <a:lnTo>
                        <a:pt x="396629" y="1033155"/>
                      </a:lnTo>
                      <a:lnTo>
                        <a:pt x="397193" y="1033462"/>
                      </a:lnTo>
                      <a:cubicBezTo>
                        <a:pt x="371475" y="1049655"/>
                        <a:pt x="346711" y="1063943"/>
                        <a:pt x="320041" y="1076325"/>
                      </a:cubicBezTo>
                      <a:lnTo>
                        <a:pt x="319088" y="1077277"/>
                      </a:lnTo>
                      <a:lnTo>
                        <a:pt x="247796" y="1112468"/>
                      </a:lnTo>
                      <a:lnTo>
                        <a:pt x="0" y="957262"/>
                      </a:lnTo>
                      <a:lnTo>
                        <a:pt x="59055" y="935355"/>
                      </a:lnTo>
                      <a:lnTo>
                        <a:pt x="60008" y="935355"/>
                      </a:lnTo>
                      <a:lnTo>
                        <a:pt x="135745" y="891807"/>
                      </a:lnTo>
                      <a:lnTo>
                        <a:pt x="135255" y="891540"/>
                      </a:lnTo>
                      <a:cubicBezTo>
                        <a:pt x="154305" y="878205"/>
                        <a:pt x="173355" y="863918"/>
                        <a:pt x="190500" y="847725"/>
                      </a:cubicBezTo>
                      <a:cubicBezTo>
                        <a:pt x="207645" y="832486"/>
                        <a:pt x="222885" y="816293"/>
                        <a:pt x="239078" y="799148"/>
                      </a:cubicBezTo>
                      <a:lnTo>
                        <a:pt x="239078" y="798196"/>
                      </a:lnTo>
                      <a:lnTo>
                        <a:pt x="277307" y="750642"/>
                      </a:lnTo>
                      <a:lnTo>
                        <a:pt x="277178" y="750571"/>
                      </a:lnTo>
                      <a:cubicBezTo>
                        <a:pt x="280036" y="746761"/>
                        <a:pt x="281941" y="743903"/>
                        <a:pt x="284798" y="740093"/>
                      </a:cubicBezTo>
                      <a:cubicBezTo>
                        <a:pt x="299086" y="719138"/>
                        <a:pt x="312420" y="698183"/>
                        <a:pt x="323850" y="676275"/>
                      </a:cubicBezTo>
                      <a:cubicBezTo>
                        <a:pt x="337185" y="650558"/>
                        <a:pt x="349567" y="623888"/>
                        <a:pt x="359092" y="597218"/>
                      </a:cubicBezTo>
                      <a:close/>
                      <a:moveTo>
                        <a:pt x="220980" y="0"/>
                      </a:moveTo>
                      <a:lnTo>
                        <a:pt x="481965" y="141922"/>
                      </a:lnTo>
                      <a:cubicBezTo>
                        <a:pt x="521970" y="163830"/>
                        <a:pt x="553403" y="187642"/>
                        <a:pt x="575310" y="214313"/>
                      </a:cubicBezTo>
                      <a:cubicBezTo>
                        <a:pt x="632460" y="281940"/>
                        <a:pt x="661035" y="379095"/>
                        <a:pt x="661035" y="504825"/>
                      </a:cubicBezTo>
                      <a:cubicBezTo>
                        <a:pt x="660083" y="588645"/>
                        <a:pt x="646748" y="666750"/>
                        <a:pt x="621030" y="739140"/>
                      </a:cubicBezTo>
                      <a:lnTo>
                        <a:pt x="360045" y="597218"/>
                      </a:lnTo>
                      <a:cubicBezTo>
                        <a:pt x="386715" y="524827"/>
                        <a:pt x="400050" y="446722"/>
                        <a:pt x="400050" y="362902"/>
                      </a:cubicBezTo>
                      <a:cubicBezTo>
                        <a:pt x="400050" y="237172"/>
                        <a:pt x="371475" y="140970"/>
                        <a:pt x="314325" y="72390"/>
                      </a:cubicBezTo>
                      <a:cubicBezTo>
                        <a:pt x="291465" y="45720"/>
                        <a:pt x="260985" y="20955"/>
                        <a:pt x="220980" y="0"/>
                      </a:cubicBezTo>
                      <a:close/>
                    </a:path>
                  </a:pathLst>
                </a:custGeom>
                <a:grpFill/>
                <a:ln w="9525"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xmlns="" id="{16E10B06-9365-4B69-A9B2-58D853DD4805}"/>
                    </a:ext>
                  </a:extLst>
                </p:cNvPr>
                <p:cNvSpPr/>
                <p:nvPr/>
              </p:nvSpPr>
              <p:spPr>
                <a:xfrm>
                  <a:off x="2967026" y="3229268"/>
                  <a:ext cx="673417" cy="247650"/>
                </a:xfrm>
                <a:custGeom>
                  <a:avLst/>
                  <a:gdLst>
                    <a:gd name="connsiteX0" fmla="*/ 261937 w 673417"/>
                    <a:gd name="connsiteY0" fmla="*/ 45720 h 247650"/>
                    <a:gd name="connsiteX1" fmla="*/ 288607 w 673417"/>
                    <a:gd name="connsiteY1" fmla="*/ 53340 h 247650"/>
                    <a:gd name="connsiteX2" fmla="*/ 387667 w 673417"/>
                    <a:gd name="connsiteY2" fmla="*/ 93345 h 247650"/>
                    <a:gd name="connsiteX3" fmla="*/ 412432 w 673417"/>
                    <a:gd name="connsiteY3" fmla="*/ 105728 h 247650"/>
                    <a:gd name="connsiteX4" fmla="*/ 673417 w 673417"/>
                    <a:gd name="connsiteY4" fmla="*/ 247650 h 247650"/>
                    <a:gd name="connsiteX5" fmla="*/ 647700 w 673417"/>
                    <a:gd name="connsiteY5" fmla="*/ 235267 h 247650"/>
                    <a:gd name="connsiteX6" fmla="*/ 644991 w 673417"/>
                    <a:gd name="connsiteY6" fmla="*/ 233789 h 247650"/>
                    <a:gd name="connsiteX7" fmla="*/ 549592 w 673417"/>
                    <a:gd name="connsiteY7" fmla="*/ 195262 h 247650"/>
                    <a:gd name="connsiteX8" fmla="*/ 522922 w 673417"/>
                    <a:gd name="connsiteY8" fmla="*/ 186690 h 247650"/>
                    <a:gd name="connsiteX9" fmla="*/ 0 w 673417"/>
                    <a:gd name="connsiteY9" fmla="*/ 0 h 247650"/>
                    <a:gd name="connsiteX10" fmla="*/ 80010 w 673417"/>
                    <a:gd name="connsiteY10" fmla="*/ 11430 h 247650"/>
                    <a:gd name="connsiteX11" fmla="*/ 80421 w 673417"/>
                    <a:gd name="connsiteY11" fmla="*/ 11654 h 247650"/>
                    <a:gd name="connsiteX12" fmla="*/ 185499 w 673417"/>
                    <a:gd name="connsiteY12" fmla="*/ 28933 h 247650"/>
                    <a:gd name="connsiteX13" fmla="*/ 261937 w 673417"/>
                    <a:gd name="connsiteY13" fmla="*/ 45720 h 247650"/>
                    <a:gd name="connsiteX14" fmla="*/ 522922 w 673417"/>
                    <a:gd name="connsiteY14" fmla="*/ 187643 h 247650"/>
                    <a:gd name="connsiteX15" fmla="*/ 340042 w 673417"/>
                    <a:gd name="connsiteY15" fmla="*/ 153353 h 247650"/>
                    <a:gd name="connsiteX16" fmla="*/ 260985 w 673417"/>
                    <a:gd name="connsiteY16" fmla="*/ 141923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3417" h="247650">
                      <a:moveTo>
                        <a:pt x="261937" y="45720"/>
                      </a:moveTo>
                      <a:cubicBezTo>
                        <a:pt x="271462" y="48578"/>
                        <a:pt x="280987" y="50483"/>
                        <a:pt x="288607" y="53340"/>
                      </a:cubicBezTo>
                      <a:cubicBezTo>
                        <a:pt x="323850" y="64770"/>
                        <a:pt x="357187" y="79058"/>
                        <a:pt x="387667" y="93345"/>
                      </a:cubicBezTo>
                      <a:cubicBezTo>
                        <a:pt x="396240" y="97155"/>
                        <a:pt x="404812" y="101917"/>
                        <a:pt x="412432" y="105728"/>
                      </a:cubicBezTo>
                      <a:lnTo>
                        <a:pt x="673417" y="247650"/>
                      </a:lnTo>
                      <a:cubicBezTo>
                        <a:pt x="664845" y="243840"/>
                        <a:pt x="656272" y="239078"/>
                        <a:pt x="647700" y="235267"/>
                      </a:cubicBezTo>
                      <a:lnTo>
                        <a:pt x="644991" y="233789"/>
                      </a:lnTo>
                      <a:lnTo>
                        <a:pt x="549592" y="195262"/>
                      </a:lnTo>
                      <a:cubicBezTo>
                        <a:pt x="541972" y="192405"/>
                        <a:pt x="532447" y="189548"/>
                        <a:pt x="522922" y="186690"/>
                      </a:cubicBezTo>
                      <a:close/>
                      <a:moveTo>
                        <a:pt x="0" y="0"/>
                      </a:moveTo>
                      <a:lnTo>
                        <a:pt x="80010" y="11430"/>
                      </a:lnTo>
                      <a:lnTo>
                        <a:pt x="80421" y="11654"/>
                      </a:lnTo>
                      <a:lnTo>
                        <a:pt x="185499" y="28933"/>
                      </a:lnTo>
                      <a:cubicBezTo>
                        <a:pt x="215979" y="34528"/>
                        <a:pt x="241458" y="40005"/>
                        <a:pt x="261937" y="45720"/>
                      </a:cubicBezTo>
                      <a:lnTo>
                        <a:pt x="522922" y="187643"/>
                      </a:lnTo>
                      <a:cubicBezTo>
                        <a:pt x="481965" y="176213"/>
                        <a:pt x="421004" y="164783"/>
                        <a:pt x="340042" y="153353"/>
                      </a:cubicBezTo>
                      <a:lnTo>
                        <a:pt x="260985" y="141923"/>
                      </a:lnTo>
                      <a:close/>
                    </a:path>
                  </a:pathLst>
                </a:custGeom>
                <a:grpFill/>
                <a:ln w="9525"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xmlns="" id="{8D2508CC-9580-4CDC-B945-0527D9CD8BCF}"/>
                    </a:ext>
                  </a:extLst>
                </p:cNvPr>
                <p:cNvSpPr/>
                <p:nvPr/>
              </p:nvSpPr>
              <p:spPr>
                <a:xfrm>
                  <a:off x="2707091" y="3532163"/>
                  <a:ext cx="257175" cy="1238250"/>
                </a:xfrm>
                <a:custGeom>
                  <a:avLst/>
                  <a:gdLst>
                    <a:gd name="connsiteX0" fmla="*/ 260985 w 257175"/>
                    <a:gd name="connsiteY0" fmla="*/ 1244918 h 1238250"/>
                    <a:gd name="connsiteX1" fmla="*/ 0 w 257175"/>
                    <a:gd name="connsiteY1" fmla="*/ 1102995 h 1238250"/>
                    <a:gd name="connsiteX2" fmla="*/ 1905 w 257175"/>
                    <a:gd name="connsiteY2" fmla="*/ 0 h 1238250"/>
                    <a:gd name="connsiteX3" fmla="*/ 262890 w 257175"/>
                    <a:gd name="connsiteY3" fmla="*/ 141922 h 1238250"/>
                  </a:gdLst>
                  <a:ahLst/>
                  <a:cxnLst>
                    <a:cxn ang="0">
                      <a:pos x="connsiteX0" y="connsiteY0"/>
                    </a:cxn>
                    <a:cxn ang="0">
                      <a:pos x="connsiteX1" y="connsiteY1"/>
                    </a:cxn>
                    <a:cxn ang="0">
                      <a:pos x="connsiteX2" y="connsiteY2"/>
                    </a:cxn>
                    <a:cxn ang="0">
                      <a:pos x="connsiteX3" y="connsiteY3"/>
                    </a:cxn>
                  </a:cxnLst>
                  <a:rect l="l" t="t" r="r" b="b"/>
                  <a:pathLst>
                    <a:path w="257175" h="1238250">
                      <a:moveTo>
                        <a:pt x="260985" y="1244918"/>
                      </a:moveTo>
                      <a:lnTo>
                        <a:pt x="0" y="1102995"/>
                      </a:lnTo>
                      <a:lnTo>
                        <a:pt x="1905" y="0"/>
                      </a:lnTo>
                      <a:lnTo>
                        <a:pt x="262890" y="141922"/>
                      </a:lnTo>
                      <a:close/>
                    </a:path>
                  </a:pathLst>
                </a:custGeom>
                <a:grpFill/>
                <a:ln w="9525" cap="flat">
                  <a:noFill/>
                  <a:prstDash val="solid"/>
                  <a:miter/>
                </a:ln>
              </p:spPr>
              <p:txBody>
                <a:bodyPr rtlCol="0" anchor="ctr"/>
                <a:lstStyle/>
                <a:p>
                  <a:endParaRPr lang="en-US" dirty="0"/>
                </a:p>
              </p:txBody>
            </p:sp>
            <p:sp>
              <p:nvSpPr>
                <p:cNvPr id="149" name="Freeform: Shape 148">
                  <a:extLst>
                    <a:ext uri="{FF2B5EF4-FFF2-40B4-BE49-F238E27FC236}">
                      <a16:creationId xmlns:a16="http://schemas.microsoft.com/office/drawing/2014/main" xmlns="" id="{9A6B4527-6C1D-4E70-B70D-060BB6FDCE5C}"/>
                    </a:ext>
                  </a:extLst>
                </p:cNvPr>
                <p:cNvSpPr/>
                <p:nvPr/>
              </p:nvSpPr>
              <p:spPr>
                <a:xfrm>
                  <a:off x="3110832" y="2270955"/>
                  <a:ext cx="457201" cy="495301"/>
                </a:xfrm>
                <a:custGeom>
                  <a:avLst/>
                  <a:gdLst>
                    <a:gd name="connsiteX0" fmla="*/ 459105 w 457200"/>
                    <a:gd name="connsiteY0" fmla="*/ 500063 h 495300"/>
                    <a:gd name="connsiteX1" fmla="*/ 198120 w 457200"/>
                    <a:gd name="connsiteY1" fmla="*/ 358140 h 495300"/>
                    <a:gd name="connsiteX2" fmla="*/ 80963 w 457200"/>
                    <a:gd name="connsiteY2" fmla="*/ 62865 h 495300"/>
                    <a:gd name="connsiteX3" fmla="*/ 0 w 457200"/>
                    <a:gd name="connsiteY3" fmla="*/ 0 h 495300"/>
                    <a:gd name="connsiteX4" fmla="*/ 260985 w 457200"/>
                    <a:gd name="connsiteY4" fmla="*/ 141923 h 495300"/>
                    <a:gd name="connsiteX5" fmla="*/ 341948 w 457200"/>
                    <a:gd name="connsiteY5" fmla="*/ 204788 h 495300"/>
                    <a:gd name="connsiteX6" fmla="*/ 459105 w 457200"/>
                    <a:gd name="connsiteY6" fmla="*/ 50006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 h="495300">
                      <a:moveTo>
                        <a:pt x="459105" y="500063"/>
                      </a:moveTo>
                      <a:lnTo>
                        <a:pt x="198120" y="358140"/>
                      </a:lnTo>
                      <a:cubicBezTo>
                        <a:pt x="179070" y="224790"/>
                        <a:pt x="140017" y="126683"/>
                        <a:pt x="80963" y="62865"/>
                      </a:cubicBezTo>
                      <a:cubicBezTo>
                        <a:pt x="57150" y="38100"/>
                        <a:pt x="30480" y="17145"/>
                        <a:pt x="0" y="0"/>
                      </a:cubicBezTo>
                      <a:lnTo>
                        <a:pt x="260985" y="141923"/>
                      </a:lnTo>
                      <a:cubicBezTo>
                        <a:pt x="291465" y="158115"/>
                        <a:pt x="318135" y="179070"/>
                        <a:pt x="341948" y="204788"/>
                      </a:cubicBezTo>
                      <a:cubicBezTo>
                        <a:pt x="401955" y="268605"/>
                        <a:pt x="441008" y="366713"/>
                        <a:pt x="459105" y="500063"/>
                      </a:cubicBezTo>
                    </a:path>
                  </a:pathLst>
                </a:custGeom>
                <a:grpFill/>
                <a:ln w="9525"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xmlns="" id="{BBF6ECC9-4158-4E48-87FB-675A6F827C3F}"/>
                    </a:ext>
                  </a:extLst>
                </p:cNvPr>
                <p:cNvSpPr/>
                <p:nvPr/>
              </p:nvSpPr>
              <p:spPr>
                <a:xfrm>
                  <a:off x="2541356" y="3138780"/>
                  <a:ext cx="428625" cy="200026"/>
                </a:xfrm>
                <a:custGeom>
                  <a:avLst/>
                  <a:gdLst>
                    <a:gd name="connsiteX0" fmla="*/ 0 w 428625"/>
                    <a:gd name="connsiteY0" fmla="*/ 0 h 200026"/>
                    <a:gd name="connsiteX1" fmla="*/ 17145 w 428625"/>
                    <a:gd name="connsiteY1" fmla="*/ 8573 h 200026"/>
                    <a:gd name="connsiteX2" fmla="*/ 109538 w 428625"/>
                    <a:gd name="connsiteY2" fmla="*/ 44768 h 200026"/>
                    <a:gd name="connsiteX3" fmla="*/ 370023 w 428625"/>
                    <a:gd name="connsiteY3" fmla="*/ 186418 h 200026"/>
                    <a:gd name="connsiteX4" fmla="*/ 110490 w 428625"/>
                    <a:gd name="connsiteY4" fmla="*/ 44768 h 200026"/>
                    <a:gd name="connsiteX5" fmla="*/ 168592 w 428625"/>
                    <a:gd name="connsiteY5" fmla="*/ 59056 h 200026"/>
                    <a:gd name="connsiteX6" fmla="*/ 428625 w 428625"/>
                    <a:gd name="connsiteY6" fmla="*/ 200026 h 200026"/>
                    <a:gd name="connsiteX7" fmla="*/ 370523 w 428625"/>
                    <a:gd name="connsiteY7" fmla="*/ 186691 h 200026"/>
                    <a:gd name="connsiteX8" fmla="*/ 370517 w 428625"/>
                    <a:gd name="connsiteY8" fmla="*/ 186688 h 200026"/>
                    <a:gd name="connsiteX9" fmla="*/ 278130 w 428625"/>
                    <a:gd name="connsiteY9" fmla="*/ 150495 h 200026"/>
                    <a:gd name="connsiteX10" fmla="*/ 260985 w 428625"/>
                    <a:gd name="connsiteY10" fmla="*/ 141923 h 20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625" h="200026">
                      <a:moveTo>
                        <a:pt x="0" y="0"/>
                      </a:moveTo>
                      <a:cubicBezTo>
                        <a:pt x="5715" y="2858"/>
                        <a:pt x="11430" y="5715"/>
                        <a:pt x="17145" y="8573"/>
                      </a:cubicBezTo>
                      <a:cubicBezTo>
                        <a:pt x="44767" y="21908"/>
                        <a:pt x="75248" y="34290"/>
                        <a:pt x="109538" y="44768"/>
                      </a:cubicBezTo>
                      <a:lnTo>
                        <a:pt x="370023" y="186418"/>
                      </a:lnTo>
                      <a:lnTo>
                        <a:pt x="110490" y="44768"/>
                      </a:lnTo>
                      <a:lnTo>
                        <a:pt x="168592" y="59056"/>
                      </a:lnTo>
                      <a:lnTo>
                        <a:pt x="428625" y="200026"/>
                      </a:lnTo>
                      <a:lnTo>
                        <a:pt x="370523" y="186691"/>
                      </a:lnTo>
                      <a:lnTo>
                        <a:pt x="370517" y="186688"/>
                      </a:lnTo>
                      <a:lnTo>
                        <a:pt x="278130" y="150495"/>
                      </a:lnTo>
                      <a:cubicBezTo>
                        <a:pt x="272415" y="147638"/>
                        <a:pt x="266700" y="144780"/>
                        <a:pt x="260985" y="141923"/>
                      </a:cubicBezTo>
                      <a:close/>
                    </a:path>
                  </a:pathLst>
                </a:custGeom>
                <a:grpFill/>
                <a:ln w="9525"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xmlns="" id="{EF0C6BF0-8D21-43BB-A8C3-ADC1E2594500}"/>
                    </a:ext>
                  </a:extLst>
                </p:cNvPr>
                <p:cNvSpPr/>
                <p:nvPr/>
              </p:nvSpPr>
              <p:spPr>
                <a:xfrm>
                  <a:off x="2969883" y="1938632"/>
                  <a:ext cx="618767" cy="219303"/>
                </a:xfrm>
                <a:custGeom>
                  <a:avLst/>
                  <a:gdLst>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236092 w 603786"/>
                    <a:gd name="connsiteY8" fmla="*/ 34757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0" fmla="*/ 323751 w 603786"/>
                    <a:gd name="connsiteY0" fmla="*/ 66771 h 218219"/>
                    <a:gd name="connsiteX1" fmla="*/ 342801 w 603786"/>
                    <a:gd name="connsiteY1" fmla="*/ 76296 h 218219"/>
                    <a:gd name="connsiteX2" fmla="*/ 603786 w 603786"/>
                    <a:gd name="connsiteY2" fmla="*/ 218219 h 218219"/>
                    <a:gd name="connsiteX3" fmla="*/ 584736 w 603786"/>
                    <a:gd name="connsiteY3" fmla="*/ 208694 h 218219"/>
                    <a:gd name="connsiteX4" fmla="*/ 323751 w 603786"/>
                    <a:gd name="connsiteY4" fmla="*/ 66771 h 218219"/>
                    <a:gd name="connsiteX5" fmla="*/ 0 w 603786"/>
                    <a:gd name="connsiteY5" fmla="*/ 0 h 218219"/>
                    <a:gd name="connsiteX6" fmla="*/ 100965 w 603786"/>
                    <a:gd name="connsiteY6" fmla="*/ 2857 h 218219"/>
                    <a:gd name="connsiteX7" fmla="*/ 102772 w 603786"/>
                    <a:gd name="connsiteY7" fmla="*/ 3833 h 218219"/>
                    <a:gd name="connsiteX8" fmla="*/ 214213 w 603786"/>
                    <a:gd name="connsiteY8" fmla="*/ 22860 h 218219"/>
                    <a:gd name="connsiteX9" fmla="*/ 323751 w 603786"/>
                    <a:gd name="connsiteY9" fmla="*/ 66772 h 218219"/>
                    <a:gd name="connsiteX10" fmla="*/ 584736 w 603786"/>
                    <a:gd name="connsiteY10" fmla="*/ 208695 h 218219"/>
                    <a:gd name="connsiteX11" fmla="*/ 475198 w 603786"/>
                    <a:gd name="connsiteY11" fmla="*/ 168690 h 218219"/>
                    <a:gd name="connsiteX12" fmla="*/ 464489 w 603786"/>
                    <a:gd name="connsiteY12" fmla="*/ 162866 h 218219"/>
                    <a:gd name="connsiteX13" fmla="*/ 358041 w 603786"/>
                    <a:gd name="connsiteY13" fmla="*/ 143827 h 218219"/>
                    <a:gd name="connsiteX14" fmla="*/ 357901 w 603786"/>
                    <a:gd name="connsiteY14" fmla="*/ 143751 h 218219"/>
                    <a:gd name="connsiteX15" fmla="*/ 260033 w 603786"/>
                    <a:gd name="connsiteY15" fmla="*/ 141922 h 218219"/>
                    <a:gd name="connsiteX16" fmla="*/ 0 w 603786"/>
                    <a:gd name="connsiteY16" fmla="*/ 0 h 218219"/>
                    <a:gd name="connsiteX0" fmla="*/ 323751 w 603786"/>
                    <a:gd name="connsiteY0" fmla="*/ 66771 h 218219"/>
                    <a:gd name="connsiteX1" fmla="*/ 603786 w 603786"/>
                    <a:gd name="connsiteY1" fmla="*/ 218219 h 218219"/>
                    <a:gd name="connsiteX2" fmla="*/ 584736 w 603786"/>
                    <a:gd name="connsiteY2" fmla="*/ 208694 h 218219"/>
                    <a:gd name="connsiteX3" fmla="*/ 323751 w 603786"/>
                    <a:gd name="connsiteY3" fmla="*/ 66771 h 218219"/>
                    <a:gd name="connsiteX4" fmla="*/ 0 w 603786"/>
                    <a:gd name="connsiteY4" fmla="*/ 0 h 218219"/>
                    <a:gd name="connsiteX5" fmla="*/ 100965 w 603786"/>
                    <a:gd name="connsiteY5" fmla="*/ 2857 h 218219"/>
                    <a:gd name="connsiteX6" fmla="*/ 102772 w 603786"/>
                    <a:gd name="connsiteY6" fmla="*/ 3833 h 218219"/>
                    <a:gd name="connsiteX7" fmla="*/ 214213 w 603786"/>
                    <a:gd name="connsiteY7" fmla="*/ 22860 h 218219"/>
                    <a:gd name="connsiteX8" fmla="*/ 323751 w 603786"/>
                    <a:gd name="connsiteY8" fmla="*/ 66772 h 218219"/>
                    <a:gd name="connsiteX9" fmla="*/ 584736 w 603786"/>
                    <a:gd name="connsiteY9" fmla="*/ 208695 h 218219"/>
                    <a:gd name="connsiteX10" fmla="*/ 475198 w 603786"/>
                    <a:gd name="connsiteY10" fmla="*/ 168690 h 218219"/>
                    <a:gd name="connsiteX11" fmla="*/ 464489 w 603786"/>
                    <a:gd name="connsiteY11" fmla="*/ 162866 h 218219"/>
                    <a:gd name="connsiteX12" fmla="*/ 358041 w 603786"/>
                    <a:gd name="connsiteY12" fmla="*/ 143827 h 218219"/>
                    <a:gd name="connsiteX13" fmla="*/ 357901 w 603786"/>
                    <a:gd name="connsiteY13" fmla="*/ 143751 h 218219"/>
                    <a:gd name="connsiteX14" fmla="*/ 260033 w 603786"/>
                    <a:gd name="connsiteY14" fmla="*/ 141922 h 218219"/>
                    <a:gd name="connsiteX15" fmla="*/ 0 w 603786"/>
                    <a:gd name="connsiteY15" fmla="*/ 0 h 218219"/>
                    <a:gd name="connsiteX0" fmla="*/ 323751 w 584736"/>
                    <a:gd name="connsiteY0" fmla="*/ 66771 h 208695"/>
                    <a:gd name="connsiteX1" fmla="*/ 584736 w 584736"/>
                    <a:gd name="connsiteY1" fmla="*/ 208694 h 208695"/>
                    <a:gd name="connsiteX2" fmla="*/ 323751 w 584736"/>
                    <a:gd name="connsiteY2" fmla="*/ 66771 h 208695"/>
                    <a:gd name="connsiteX3" fmla="*/ 0 w 584736"/>
                    <a:gd name="connsiteY3" fmla="*/ 0 h 208695"/>
                    <a:gd name="connsiteX4" fmla="*/ 100965 w 584736"/>
                    <a:gd name="connsiteY4" fmla="*/ 2857 h 208695"/>
                    <a:gd name="connsiteX5" fmla="*/ 102772 w 584736"/>
                    <a:gd name="connsiteY5" fmla="*/ 3833 h 208695"/>
                    <a:gd name="connsiteX6" fmla="*/ 214213 w 584736"/>
                    <a:gd name="connsiteY6" fmla="*/ 22860 h 208695"/>
                    <a:gd name="connsiteX7" fmla="*/ 323751 w 584736"/>
                    <a:gd name="connsiteY7" fmla="*/ 66772 h 208695"/>
                    <a:gd name="connsiteX8" fmla="*/ 584736 w 584736"/>
                    <a:gd name="connsiteY8" fmla="*/ 208695 h 208695"/>
                    <a:gd name="connsiteX9" fmla="*/ 475198 w 584736"/>
                    <a:gd name="connsiteY9" fmla="*/ 168690 h 208695"/>
                    <a:gd name="connsiteX10" fmla="*/ 464489 w 584736"/>
                    <a:gd name="connsiteY10" fmla="*/ 162866 h 208695"/>
                    <a:gd name="connsiteX11" fmla="*/ 358041 w 584736"/>
                    <a:gd name="connsiteY11" fmla="*/ 143827 h 208695"/>
                    <a:gd name="connsiteX12" fmla="*/ 357901 w 584736"/>
                    <a:gd name="connsiteY12" fmla="*/ 143751 h 208695"/>
                    <a:gd name="connsiteX13" fmla="*/ 260033 w 584736"/>
                    <a:gd name="connsiteY13" fmla="*/ 141922 h 208695"/>
                    <a:gd name="connsiteX14" fmla="*/ 0 w 584736"/>
                    <a:gd name="connsiteY14" fmla="*/ 0 h 208695"/>
                    <a:gd name="connsiteX0" fmla="*/ 323751 w 615997"/>
                    <a:gd name="connsiteY0" fmla="*/ 66771 h 216510"/>
                    <a:gd name="connsiteX1" fmla="*/ 584736 w 615997"/>
                    <a:gd name="connsiteY1" fmla="*/ 208694 h 216510"/>
                    <a:gd name="connsiteX2" fmla="*/ 323751 w 615997"/>
                    <a:gd name="connsiteY2" fmla="*/ 66771 h 216510"/>
                    <a:gd name="connsiteX3" fmla="*/ 0 w 615997"/>
                    <a:gd name="connsiteY3" fmla="*/ 0 h 216510"/>
                    <a:gd name="connsiteX4" fmla="*/ 100965 w 615997"/>
                    <a:gd name="connsiteY4" fmla="*/ 2857 h 216510"/>
                    <a:gd name="connsiteX5" fmla="*/ 102772 w 615997"/>
                    <a:gd name="connsiteY5" fmla="*/ 3833 h 216510"/>
                    <a:gd name="connsiteX6" fmla="*/ 214213 w 615997"/>
                    <a:gd name="connsiteY6" fmla="*/ 22860 h 216510"/>
                    <a:gd name="connsiteX7" fmla="*/ 323751 w 615997"/>
                    <a:gd name="connsiteY7" fmla="*/ 66772 h 216510"/>
                    <a:gd name="connsiteX8" fmla="*/ 615997 w 615997"/>
                    <a:gd name="connsiteY8" fmla="*/ 216510 h 216510"/>
                    <a:gd name="connsiteX9" fmla="*/ 475198 w 615997"/>
                    <a:gd name="connsiteY9" fmla="*/ 168690 h 216510"/>
                    <a:gd name="connsiteX10" fmla="*/ 464489 w 615997"/>
                    <a:gd name="connsiteY10" fmla="*/ 162866 h 216510"/>
                    <a:gd name="connsiteX11" fmla="*/ 358041 w 615997"/>
                    <a:gd name="connsiteY11" fmla="*/ 143827 h 216510"/>
                    <a:gd name="connsiteX12" fmla="*/ 357901 w 615997"/>
                    <a:gd name="connsiteY12" fmla="*/ 143751 h 216510"/>
                    <a:gd name="connsiteX13" fmla="*/ 260033 w 615997"/>
                    <a:gd name="connsiteY13" fmla="*/ 141922 h 216510"/>
                    <a:gd name="connsiteX14" fmla="*/ 0 w 615997"/>
                    <a:gd name="connsiteY14" fmla="*/ 0 h 216510"/>
                    <a:gd name="connsiteX0" fmla="*/ 323751 w 618767"/>
                    <a:gd name="connsiteY0" fmla="*/ 66771 h 219303"/>
                    <a:gd name="connsiteX1" fmla="*/ 584736 w 618767"/>
                    <a:gd name="connsiteY1" fmla="*/ 208694 h 219303"/>
                    <a:gd name="connsiteX2" fmla="*/ 323751 w 618767"/>
                    <a:gd name="connsiteY2" fmla="*/ 66771 h 219303"/>
                    <a:gd name="connsiteX3" fmla="*/ 0 w 618767"/>
                    <a:gd name="connsiteY3" fmla="*/ 0 h 219303"/>
                    <a:gd name="connsiteX4" fmla="*/ 100965 w 618767"/>
                    <a:gd name="connsiteY4" fmla="*/ 2857 h 219303"/>
                    <a:gd name="connsiteX5" fmla="*/ 102772 w 618767"/>
                    <a:gd name="connsiteY5" fmla="*/ 3833 h 219303"/>
                    <a:gd name="connsiteX6" fmla="*/ 214213 w 618767"/>
                    <a:gd name="connsiteY6" fmla="*/ 22860 h 219303"/>
                    <a:gd name="connsiteX7" fmla="*/ 323751 w 618767"/>
                    <a:gd name="connsiteY7" fmla="*/ 66772 h 219303"/>
                    <a:gd name="connsiteX8" fmla="*/ 615997 w 618767"/>
                    <a:gd name="connsiteY8" fmla="*/ 216510 h 219303"/>
                    <a:gd name="connsiteX9" fmla="*/ 464489 w 618767"/>
                    <a:gd name="connsiteY9" fmla="*/ 162866 h 219303"/>
                    <a:gd name="connsiteX10" fmla="*/ 358041 w 618767"/>
                    <a:gd name="connsiteY10" fmla="*/ 143827 h 219303"/>
                    <a:gd name="connsiteX11" fmla="*/ 357901 w 618767"/>
                    <a:gd name="connsiteY11" fmla="*/ 143751 h 219303"/>
                    <a:gd name="connsiteX12" fmla="*/ 260033 w 618767"/>
                    <a:gd name="connsiteY12" fmla="*/ 141922 h 219303"/>
                    <a:gd name="connsiteX13" fmla="*/ 0 w 618767"/>
                    <a:gd name="connsiteY13" fmla="*/ 0 h 21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8767" h="219303">
                      <a:moveTo>
                        <a:pt x="323751" y="66771"/>
                      </a:moveTo>
                      <a:lnTo>
                        <a:pt x="584736" y="208694"/>
                      </a:lnTo>
                      <a:lnTo>
                        <a:pt x="323751" y="66771"/>
                      </a:lnTo>
                      <a:close/>
                      <a:moveTo>
                        <a:pt x="0" y="0"/>
                      </a:moveTo>
                      <a:lnTo>
                        <a:pt x="100965" y="2857"/>
                      </a:lnTo>
                      <a:lnTo>
                        <a:pt x="102772" y="3833"/>
                      </a:lnTo>
                      <a:lnTo>
                        <a:pt x="214213" y="22860"/>
                      </a:lnTo>
                      <a:lnTo>
                        <a:pt x="323751" y="66772"/>
                      </a:lnTo>
                      <a:lnTo>
                        <a:pt x="615997" y="216510"/>
                      </a:lnTo>
                      <a:cubicBezTo>
                        <a:pt x="639453" y="232526"/>
                        <a:pt x="507482" y="174980"/>
                        <a:pt x="464489" y="162866"/>
                      </a:cubicBezTo>
                      <a:lnTo>
                        <a:pt x="358041" y="143827"/>
                      </a:lnTo>
                      <a:cubicBezTo>
                        <a:pt x="357994" y="143802"/>
                        <a:pt x="357948" y="143776"/>
                        <a:pt x="357901" y="143751"/>
                      </a:cubicBezTo>
                      <a:lnTo>
                        <a:pt x="260033" y="141922"/>
                      </a:lnTo>
                      <a:lnTo>
                        <a:pt x="0" y="0"/>
                      </a:lnTo>
                      <a:close/>
                    </a:path>
                  </a:pathLst>
                </a:custGeom>
                <a:grpFill/>
                <a:ln w="9525"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xmlns="" id="{5D793B9B-6AC8-4549-9ADB-1E3DF2E2FC47}"/>
                    </a:ext>
                  </a:extLst>
                </p:cNvPr>
                <p:cNvSpPr/>
                <p:nvPr/>
              </p:nvSpPr>
              <p:spPr>
                <a:xfrm>
                  <a:off x="2709948" y="2277720"/>
                  <a:ext cx="257175" cy="1066800"/>
                </a:xfrm>
                <a:custGeom>
                  <a:avLst/>
                  <a:gdLst>
                    <a:gd name="connsiteX0" fmla="*/ 260033 w 257175"/>
                    <a:gd name="connsiteY0" fmla="*/ 1070610 h 1066800"/>
                    <a:gd name="connsiteX1" fmla="*/ 0 w 257175"/>
                    <a:gd name="connsiteY1" fmla="*/ 929640 h 1066800"/>
                    <a:gd name="connsiteX2" fmla="*/ 1905 w 257175"/>
                    <a:gd name="connsiteY2" fmla="*/ 0 h 1066800"/>
                    <a:gd name="connsiteX3" fmla="*/ 261938 w 257175"/>
                    <a:gd name="connsiteY3" fmla="*/ 141922 h 1066800"/>
                  </a:gdLst>
                  <a:ahLst/>
                  <a:cxnLst>
                    <a:cxn ang="0">
                      <a:pos x="connsiteX0" y="connsiteY0"/>
                    </a:cxn>
                    <a:cxn ang="0">
                      <a:pos x="connsiteX1" y="connsiteY1"/>
                    </a:cxn>
                    <a:cxn ang="0">
                      <a:pos x="connsiteX2" y="connsiteY2"/>
                    </a:cxn>
                    <a:cxn ang="0">
                      <a:pos x="connsiteX3" y="connsiteY3"/>
                    </a:cxn>
                  </a:cxnLst>
                  <a:rect l="l" t="t" r="r" b="b"/>
                  <a:pathLst>
                    <a:path w="257175" h="1066800">
                      <a:moveTo>
                        <a:pt x="260033" y="1070610"/>
                      </a:moveTo>
                      <a:lnTo>
                        <a:pt x="0" y="929640"/>
                      </a:lnTo>
                      <a:lnTo>
                        <a:pt x="1905" y="0"/>
                      </a:lnTo>
                      <a:lnTo>
                        <a:pt x="261938" y="141922"/>
                      </a:lnTo>
                      <a:close/>
                    </a:path>
                  </a:pathLst>
                </a:custGeom>
                <a:grpFill/>
                <a:ln w="9525"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xmlns="" id="{4CEC876C-6B44-4AFA-B48D-6DFA5BCE9067}"/>
                    </a:ext>
                  </a:extLst>
                </p:cNvPr>
                <p:cNvSpPr/>
                <p:nvPr/>
              </p:nvSpPr>
              <p:spPr>
                <a:xfrm>
                  <a:off x="2708898" y="1774680"/>
                  <a:ext cx="521969" cy="178118"/>
                </a:xfrm>
                <a:custGeom>
                  <a:avLst/>
                  <a:gdLst>
                    <a:gd name="connsiteX0" fmla="*/ 230505 w 521970"/>
                    <a:gd name="connsiteY0" fmla="*/ 2858 h 178118"/>
                    <a:gd name="connsiteX1" fmla="*/ 490537 w 521970"/>
                    <a:gd name="connsiteY1" fmla="*/ 144781 h 178118"/>
                    <a:gd name="connsiteX2" fmla="*/ 302895 w 521970"/>
                    <a:gd name="connsiteY2" fmla="*/ 172403 h 178118"/>
                    <a:gd name="connsiteX3" fmla="*/ 260032 w 521970"/>
                    <a:gd name="connsiteY3" fmla="*/ 178118 h 178118"/>
                    <a:gd name="connsiteX4" fmla="*/ 0 w 521970"/>
                    <a:gd name="connsiteY4" fmla="*/ 37148 h 178118"/>
                    <a:gd name="connsiteX5" fmla="*/ 41910 w 521970"/>
                    <a:gd name="connsiteY5" fmla="*/ 30480 h 178118"/>
                    <a:gd name="connsiteX6" fmla="*/ 41912 w 521970"/>
                    <a:gd name="connsiteY6" fmla="*/ 30481 h 178118"/>
                    <a:gd name="connsiteX7" fmla="*/ 260985 w 521970"/>
                    <a:gd name="connsiteY7" fmla="*/ 0 h 178118"/>
                    <a:gd name="connsiteX8" fmla="*/ 521970 w 521970"/>
                    <a:gd name="connsiteY8" fmla="*/ 141923 h 178118"/>
                    <a:gd name="connsiteX9" fmla="*/ 490537 w 521970"/>
                    <a:gd name="connsiteY9" fmla="*/ 144780 h 178118"/>
                    <a:gd name="connsiteX10" fmla="*/ 230505 w 521970"/>
                    <a:gd name="connsiteY10" fmla="*/ 2858 h 17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1970" h="178118">
                      <a:moveTo>
                        <a:pt x="230505" y="2858"/>
                      </a:moveTo>
                      <a:lnTo>
                        <a:pt x="490537" y="144781"/>
                      </a:lnTo>
                      <a:lnTo>
                        <a:pt x="302895" y="172403"/>
                      </a:lnTo>
                      <a:lnTo>
                        <a:pt x="260032" y="178118"/>
                      </a:lnTo>
                      <a:lnTo>
                        <a:pt x="0" y="37148"/>
                      </a:lnTo>
                      <a:lnTo>
                        <a:pt x="41910" y="30480"/>
                      </a:lnTo>
                      <a:lnTo>
                        <a:pt x="41912" y="30481"/>
                      </a:lnTo>
                      <a:close/>
                      <a:moveTo>
                        <a:pt x="260985" y="0"/>
                      </a:moveTo>
                      <a:lnTo>
                        <a:pt x="521970" y="141923"/>
                      </a:lnTo>
                      <a:lnTo>
                        <a:pt x="490537" y="144780"/>
                      </a:lnTo>
                      <a:lnTo>
                        <a:pt x="230505" y="2858"/>
                      </a:lnTo>
                      <a:close/>
                    </a:path>
                  </a:pathLst>
                </a:custGeom>
                <a:solidFill>
                  <a:schemeClr val="bg1">
                    <a:lumMod val="95000"/>
                  </a:schemeClr>
                </a:solidFill>
                <a:ln w="9525" cap="flat">
                  <a:noFill/>
                  <a:prstDash val="solid"/>
                  <a:miter/>
                </a:ln>
              </p:spPr>
              <p:txBody>
                <a:bodyPr rtlCol="0" anchor="ctr"/>
                <a:lstStyle/>
                <a:p>
                  <a:endParaRPr lang="en-US" dirty="0"/>
                </a:p>
              </p:txBody>
            </p:sp>
          </p:grpSp>
          <p:sp>
            <p:nvSpPr>
              <p:cNvPr id="137" name="Freeform: Shape 136">
                <a:extLst>
                  <a:ext uri="{FF2B5EF4-FFF2-40B4-BE49-F238E27FC236}">
                    <a16:creationId xmlns:a16="http://schemas.microsoft.com/office/drawing/2014/main" xmlns="" id="{D272DC14-6DAF-4A56-A5A6-221189C61401}"/>
                  </a:ext>
                </a:extLst>
              </p:cNvPr>
              <p:cNvSpPr/>
              <p:nvPr/>
            </p:nvSpPr>
            <p:spPr>
              <a:xfrm>
                <a:off x="12579689" y="4661548"/>
                <a:ext cx="730421" cy="1493305"/>
              </a:xfrm>
              <a:custGeom>
                <a:avLst/>
                <a:gdLst>
                  <a:gd name="connsiteX0" fmla="*/ 1669733 w 1714500"/>
                  <a:gd name="connsiteY0" fmla="*/ 1870710 h 3505200"/>
                  <a:gd name="connsiteX1" fmla="*/ 1720215 w 1714500"/>
                  <a:gd name="connsiteY1" fmla="*/ 2166938 h 3505200"/>
                  <a:gd name="connsiteX2" fmla="*/ 1507808 w 1714500"/>
                  <a:gd name="connsiteY2" fmla="*/ 2795588 h 3505200"/>
                  <a:gd name="connsiteX3" fmla="*/ 1121093 w 1714500"/>
                  <a:gd name="connsiteY3" fmla="*/ 3084195 h 3505200"/>
                  <a:gd name="connsiteX4" fmla="*/ 991553 w 1714500"/>
                  <a:gd name="connsiteY4" fmla="*/ 3120390 h 3505200"/>
                  <a:gd name="connsiteX5" fmla="*/ 990600 w 1714500"/>
                  <a:gd name="connsiteY5" fmla="*/ 3466148 h 3505200"/>
                  <a:gd name="connsiteX6" fmla="*/ 960120 w 1714500"/>
                  <a:gd name="connsiteY6" fmla="*/ 3470910 h 3505200"/>
                  <a:gd name="connsiteX7" fmla="*/ 772478 w 1714500"/>
                  <a:gd name="connsiteY7" fmla="*/ 3505200 h 3505200"/>
                  <a:gd name="connsiteX8" fmla="*/ 729615 w 1714500"/>
                  <a:gd name="connsiteY8" fmla="*/ 3503295 h 3505200"/>
                  <a:gd name="connsiteX9" fmla="*/ 730568 w 1714500"/>
                  <a:gd name="connsiteY9" fmla="*/ 3158490 h 3505200"/>
                  <a:gd name="connsiteX10" fmla="*/ 659130 w 1714500"/>
                  <a:gd name="connsiteY10" fmla="*/ 3156585 h 3505200"/>
                  <a:gd name="connsiteX11" fmla="*/ 383858 w 1714500"/>
                  <a:gd name="connsiteY11" fmla="*/ 3098483 h 3505200"/>
                  <a:gd name="connsiteX12" fmla="*/ 125730 w 1714500"/>
                  <a:gd name="connsiteY12" fmla="*/ 2865120 h 3505200"/>
                  <a:gd name="connsiteX13" fmla="*/ 0 w 1714500"/>
                  <a:gd name="connsiteY13" fmla="*/ 2427923 h 3505200"/>
                  <a:gd name="connsiteX14" fmla="*/ 320993 w 1714500"/>
                  <a:gd name="connsiteY14" fmla="*/ 2317433 h 3505200"/>
                  <a:gd name="connsiteX15" fmla="*/ 451485 w 1714500"/>
                  <a:gd name="connsiteY15" fmla="*/ 2707958 h 3505200"/>
                  <a:gd name="connsiteX16" fmla="*/ 682943 w 1714500"/>
                  <a:gd name="connsiteY16" fmla="*/ 2860358 h 3505200"/>
                  <a:gd name="connsiteX17" fmla="*/ 730568 w 1714500"/>
                  <a:gd name="connsiteY17" fmla="*/ 2864168 h 3505200"/>
                  <a:gd name="connsiteX18" fmla="*/ 732473 w 1714500"/>
                  <a:gd name="connsiteY18" fmla="*/ 1761173 h 3505200"/>
                  <a:gd name="connsiteX19" fmla="*/ 576263 w 1714500"/>
                  <a:gd name="connsiteY19" fmla="*/ 1735455 h 3505200"/>
                  <a:gd name="connsiteX20" fmla="*/ 372428 w 1714500"/>
                  <a:gd name="connsiteY20" fmla="*/ 1660208 h 3505200"/>
                  <a:gd name="connsiteX21" fmla="*/ 138113 w 1714500"/>
                  <a:gd name="connsiteY21" fmla="*/ 1438275 h 3505200"/>
                  <a:gd name="connsiteX22" fmla="*/ 56198 w 1714500"/>
                  <a:gd name="connsiteY22" fmla="*/ 1079183 h 3505200"/>
                  <a:gd name="connsiteX23" fmla="*/ 298133 w 1714500"/>
                  <a:gd name="connsiteY23" fmla="*/ 448628 h 3505200"/>
                  <a:gd name="connsiteX24" fmla="*/ 628650 w 1714500"/>
                  <a:gd name="connsiteY24" fmla="*/ 239077 h 3505200"/>
                  <a:gd name="connsiteX25" fmla="*/ 735330 w 1714500"/>
                  <a:gd name="connsiteY25" fmla="*/ 206693 h 3505200"/>
                  <a:gd name="connsiteX26" fmla="*/ 735330 w 1714500"/>
                  <a:gd name="connsiteY26" fmla="*/ 36195 h 3505200"/>
                  <a:gd name="connsiteX27" fmla="*/ 778193 w 1714500"/>
                  <a:gd name="connsiteY27" fmla="*/ 30480 h 3505200"/>
                  <a:gd name="connsiteX28" fmla="*/ 965835 w 1714500"/>
                  <a:gd name="connsiteY28" fmla="*/ 2858 h 3505200"/>
                  <a:gd name="connsiteX29" fmla="*/ 996315 w 1714500"/>
                  <a:gd name="connsiteY29" fmla="*/ 0 h 3505200"/>
                  <a:gd name="connsiteX30" fmla="*/ 996315 w 1714500"/>
                  <a:gd name="connsiteY30" fmla="*/ 168593 h 3505200"/>
                  <a:gd name="connsiteX31" fmla="*/ 1097280 w 1714500"/>
                  <a:gd name="connsiteY31" fmla="*/ 171450 h 3505200"/>
                  <a:gd name="connsiteX32" fmla="*/ 1406843 w 1714500"/>
                  <a:gd name="connsiteY32" fmla="*/ 282893 h 3505200"/>
                  <a:gd name="connsiteX33" fmla="*/ 1657350 w 1714500"/>
                  <a:gd name="connsiteY33" fmla="*/ 763905 h 3505200"/>
                  <a:gd name="connsiteX34" fmla="*/ 1326833 w 1714500"/>
                  <a:gd name="connsiteY34" fmla="*/ 863918 h 3505200"/>
                  <a:gd name="connsiteX35" fmla="*/ 1209675 w 1714500"/>
                  <a:gd name="connsiteY35" fmla="*/ 568643 h 3505200"/>
                  <a:gd name="connsiteX36" fmla="*/ 1038225 w 1714500"/>
                  <a:gd name="connsiteY36" fmla="*/ 471488 h 3505200"/>
                  <a:gd name="connsiteX37" fmla="*/ 995363 w 1714500"/>
                  <a:gd name="connsiteY37" fmla="*/ 464820 h 3505200"/>
                  <a:gd name="connsiteX38" fmla="*/ 993458 w 1714500"/>
                  <a:gd name="connsiteY38" fmla="*/ 1460183 h 3505200"/>
                  <a:gd name="connsiteX39" fmla="*/ 1073468 w 1714500"/>
                  <a:gd name="connsiteY39" fmla="*/ 1471613 h 3505200"/>
                  <a:gd name="connsiteX40" fmla="*/ 1282065 w 1714500"/>
                  <a:gd name="connsiteY40" fmla="*/ 1513523 h 3505200"/>
                  <a:gd name="connsiteX41" fmla="*/ 1524953 w 1714500"/>
                  <a:gd name="connsiteY41" fmla="*/ 1651635 h 3505200"/>
                  <a:gd name="connsiteX42" fmla="*/ 1669733 w 1714500"/>
                  <a:gd name="connsiteY42" fmla="*/ 1870710 h 3505200"/>
                  <a:gd name="connsiteX43" fmla="*/ 1268730 w 1714500"/>
                  <a:gd name="connsiteY43" fmla="*/ 2624138 h 3505200"/>
                  <a:gd name="connsiteX44" fmla="*/ 1390650 w 1714500"/>
                  <a:gd name="connsiteY44" fmla="*/ 2236470 h 3505200"/>
                  <a:gd name="connsiteX45" fmla="*/ 1304925 w 1714500"/>
                  <a:gd name="connsiteY45" fmla="*/ 1945958 h 3505200"/>
                  <a:gd name="connsiteX46" fmla="*/ 1080135 w 1714500"/>
                  <a:gd name="connsiteY46" fmla="*/ 1820228 h 3505200"/>
                  <a:gd name="connsiteX47" fmla="*/ 992505 w 1714500"/>
                  <a:gd name="connsiteY47" fmla="*/ 1798320 h 3505200"/>
                  <a:gd name="connsiteX48" fmla="*/ 990600 w 1714500"/>
                  <a:gd name="connsiteY48" fmla="*/ 2830830 h 3505200"/>
                  <a:gd name="connsiteX49" fmla="*/ 1048703 w 1714500"/>
                  <a:gd name="connsiteY49" fmla="*/ 2808923 h 3505200"/>
                  <a:gd name="connsiteX50" fmla="*/ 1268730 w 1714500"/>
                  <a:gd name="connsiteY50" fmla="*/ 2624138 h 3505200"/>
                  <a:gd name="connsiteX51" fmla="*/ 732473 w 1714500"/>
                  <a:gd name="connsiteY51" fmla="*/ 1425893 h 3505200"/>
                  <a:gd name="connsiteX52" fmla="*/ 734378 w 1714500"/>
                  <a:gd name="connsiteY52" fmla="*/ 497205 h 3505200"/>
                  <a:gd name="connsiteX53" fmla="*/ 688658 w 1714500"/>
                  <a:gd name="connsiteY53" fmla="*/ 514350 h 3505200"/>
                  <a:gd name="connsiteX54" fmla="*/ 482917 w 1714500"/>
                  <a:gd name="connsiteY54" fmla="*/ 682943 h 3505200"/>
                  <a:gd name="connsiteX55" fmla="*/ 375285 w 1714500"/>
                  <a:gd name="connsiteY55" fmla="*/ 1006793 h 3505200"/>
                  <a:gd name="connsiteX56" fmla="*/ 465773 w 1714500"/>
                  <a:gd name="connsiteY56" fmla="*/ 1289685 h 3505200"/>
                  <a:gd name="connsiteX57" fmla="*/ 674370 w 1714500"/>
                  <a:gd name="connsiteY57" fmla="*/ 1411605 h 3505200"/>
                  <a:gd name="connsiteX58" fmla="*/ 732473 w 1714500"/>
                  <a:gd name="connsiteY58" fmla="*/ 1425893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14500" h="3505200">
                    <a:moveTo>
                      <a:pt x="1669733" y="1870710"/>
                    </a:moveTo>
                    <a:cubicBezTo>
                      <a:pt x="1703070" y="1959293"/>
                      <a:pt x="1720215" y="2058353"/>
                      <a:pt x="1720215" y="2166938"/>
                    </a:cubicBezTo>
                    <a:cubicBezTo>
                      <a:pt x="1720215" y="2406015"/>
                      <a:pt x="1648778" y="2615565"/>
                      <a:pt x="1507808" y="2795588"/>
                    </a:cubicBezTo>
                    <a:cubicBezTo>
                      <a:pt x="1402080" y="2930843"/>
                      <a:pt x="1273493" y="3027045"/>
                      <a:pt x="1121093" y="3084195"/>
                    </a:cubicBezTo>
                    <a:lnTo>
                      <a:pt x="991553" y="3120390"/>
                    </a:lnTo>
                    <a:lnTo>
                      <a:pt x="990600" y="3466148"/>
                    </a:lnTo>
                    <a:lnTo>
                      <a:pt x="960120" y="3470910"/>
                    </a:lnTo>
                    <a:lnTo>
                      <a:pt x="772478" y="3505200"/>
                    </a:lnTo>
                    <a:lnTo>
                      <a:pt x="729615" y="3503295"/>
                    </a:lnTo>
                    <a:lnTo>
                      <a:pt x="730568" y="3158490"/>
                    </a:lnTo>
                    <a:lnTo>
                      <a:pt x="659130" y="3156585"/>
                    </a:lnTo>
                    <a:cubicBezTo>
                      <a:pt x="550545" y="3148965"/>
                      <a:pt x="459105" y="3129915"/>
                      <a:pt x="383858" y="3098483"/>
                    </a:cubicBezTo>
                    <a:cubicBezTo>
                      <a:pt x="283845" y="3056573"/>
                      <a:pt x="198120" y="2979420"/>
                      <a:pt x="125730" y="2865120"/>
                    </a:cubicBezTo>
                    <a:cubicBezTo>
                      <a:pt x="53340" y="2750820"/>
                      <a:pt x="11430" y="2606040"/>
                      <a:pt x="0" y="2427923"/>
                    </a:cubicBezTo>
                    <a:lnTo>
                      <a:pt x="320993" y="2317433"/>
                    </a:lnTo>
                    <a:cubicBezTo>
                      <a:pt x="345758" y="2499360"/>
                      <a:pt x="388620" y="2629853"/>
                      <a:pt x="451485" y="2707958"/>
                    </a:cubicBezTo>
                    <a:cubicBezTo>
                      <a:pt x="519113" y="2790825"/>
                      <a:pt x="596265" y="2841308"/>
                      <a:pt x="682943" y="2860358"/>
                    </a:cubicBezTo>
                    <a:lnTo>
                      <a:pt x="730568" y="2864168"/>
                    </a:lnTo>
                    <a:lnTo>
                      <a:pt x="732473" y="1761173"/>
                    </a:lnTo>
                    <a:lnTo>
                      <a:pt x="576263" y="1735455"/>
                    </a:lnTo>
                    <a:cubicBezTo>
                      <a:pt x="509588" y="1717358"/>
                      <a:pt x="441008" y="1692593"/>
                      <a:pt x="372428" y="1660208"/>
                    </a:cubicBezTo>
                    <a:cubicBezTo>
                      <a:pt x="270510" y="1612583"/>
                      <a:pt x="192405" y="1539240"/>
                      <a:pt x="138113" y="1438275"/>
                    </a:cubicBezTo>
                    <a:cubicBezTo>
                      <a:pt x="82868" y="1337310"/>
                      <a:pt x="56198" y="1217295"/>
                      <a:pt x="56198" y="1079183"/>
                    </a:cubicBezTo>
                    <a:cubicBezTo>
                      <a:pt x="56198" y="833438"/>
                      <a:pt x="137160" y="622935"/>
                      <a:pt x="298133" y="448628"/>
                    </a:cubicBezTo>
                    <a:cubicBezTo>
                      <a:pt x="379095" y="360998"/>
                      <a:pt x="488633" y="290513"/>
                      <a:pt x="628650" y="239077"/>
                    </a:cubicBezTo>
                    <a:lnTo>
                      <a:pt x="735330" y="206693"/>
                    </a:lnTo>
                    <a:lnTo>
                      <a:pt x="735330" y="36195"/>
                    </a:lnTo>
                    <a:lnTo>
                      <a:pt x="778193" y="30480"/>
                    </a:lnTo>
                    <a:lnTo>
                      <a:pt x="965835" y="2858"/>
                    </a:lnTo>
                    <a:lnTo>
                      <a:pt x="996315" y="0"/>
                    </a:lnTo>
                    <a:lnTo>
                      <a:pt x="996315" y="168593"/>
                    </a:lnTo>
                    <a:lnTo>
                      <a:pt x="1097280" y="171450"/>
                    </a:lnTo>
                    <a:cubicBezTo>
                      <a:pt x="1222058" y="182880"/>
                      <a:pt x="1324928" y="220027"/>
                      <a:pt x="1406843" y="282893"/>
                    </a:cubicBezTo>
                    <a:cubicBezTo>
                      <a:pt x="1545908" y="388620"/>
                      <a:pt x="1629728" y="548640"/>
                      <a:pt x="1657350" y="763905"/>
                    </a:cubicBezTo>
                    <a:lnTo>
                      <a:pt x="1326833" y="863918"/>
                    </a:lnTo>
                    <a:cubicBezTo>
                      <a:pt x="1307783" y="730568"/>
                      <a:pt x="1268730" y="632460"/>
                      <a:pt x="1209675" y="568643"/>
                    </a:cubicBezTo>
                    <a:cubicBezTo>
                      <a:pt x="1164908" y="521017"/>
                      <a:pt x="1107758" y="488633"/>
                      <a:pt x="1038225" y="471488"/>
                    </a:cubicBezTo>
                    <a:lnTo>
                      <a:pt x="995363" y="464820"/>
                    </a:lnTo>
                    <a:lnTo>
                      <a:pt x="993458" y="1460183"/>
                    </a:lnTo>
                    <a:lnTo>
                      <a:pt x="1073468" y="1471613"/>
                    </a:lnTo>
                    <a:cubicBezTo>
                      <a:pt x="1173480" y="1486853"/>
                      <a:pt x="1243013" y="1500188"/>
                      <a:pt x="1282065" y="1513523"/>
                    </a:cubicBezTo>
                    <a:cubicBezTo>
                      <a:pt x="1381125" y="1546860"/>
                      <a:pt x="1462088" y="1592580"/>
                      <a:pt x="1524953" y="1651635"/>
                    </a:cubicBezTo>
                    <a:cubicBezTo>
                      <a:pt x="1587818" y="1708785"/>
                      <a:pt x="1635443" y="1782128"/>
                      <a:pt x="1669733" y="1870710"/>
                    </a:cubicBezTo>
                    <a:close/>
                    <a:moveTo>
                      <a:pt x="1268730" y="2624138"/>
                    </a:moveTo>
                    <a:cubicBezTo>
                      <a:pt x="1349693" y="2512695"/>
                      <a:pt x="1390650" y="2384108"/>
                      <a:pt x="1390650" y="2236470"/>
                    </a:cubicBezTo>
                    <a:cubicBezTo>
                      <a:pt x="1390650" y="2110740"/>
                      <a:pt x="1362075" y="2014538"/>
                      <a:pt x="1304925" y="1945958"/>
                    </a:cubicBezTo>
                    <a:cubicBezTo>
                      <a:pt x="1262063" y="1894523"/>
                      <a:pt x="1186815" y="1852613"/>
                      <a:pt x="1080135" y="1820228"/>
                    </a:cubicBezTo>
                    <a:lnTo>
                      <a:pt x="992505" y="1798320"/>
                    </a:lnTo>
                    <a:lnTo>
                      <a:pt x="990600" y="2830830"/>
                    </a:lnTo>
                    <a:lnTo>
                      <a:pt x="1048703" y="2808923"/>
                    </a:lnTo>
                    <a:cubicBezTo>
                      <a:pt x="1135380" y="2768918"/>
                      <a:pt x="1207770" y="2707005"/>
                      <a:pt x="1268730" y="2624138"/>
                    </a:cubicBezTo>
                    <a:moveTo>
                      <a:pt x="732473" y="1425893"/>
                    </a:moveTo>
                    <a:lnTo>
                      <a:pt x="734378" y="497205"/>
                    </a:lnTo>
                    <a:lnTo>
                      <a:pt x="688658" y="514350"/>
                    </a:lnTo>
                    <a:cubicBezTo>
                      <a:pt x="604838" y="554355"/>
                      <a:pt x="537210" y="609600"/>
                      <a:pt x="482917" y="682943"/>
                    </a:cubicBezTo>
                    <a:cubicBezTo>
                      <a:pt x="411480" y="780098"/>
                      <a:pt x="375285" y="887730"/>
                      <a:pt x="375285" y="1006793"/>
                    </a:cubicBezTo>
                    <a:cubicBezTo>
                      <a:pt x="375285" y="1124903"/>
                      <a:pt x="405765" y="1219200"/>
                      <a:pt x="465773" y="1289685"/>
                    </a:cubicBezTo>
                    <a:cubicBezTo>
                      <a:pt x="511492" y="1343025"/>
                      <a:pt x="581025" y="1383030"/>
                      <a:pt x="674370" y="1411605"/>
                    </a:cubicBezTo>
                    <a:lnTo>
                      <a:pt x="732473" y="1425893"/>
                    </a:lnTo>
                  </a:path>
                </a:pathLst>
              </a:custGeom>
              <a:solidFill>
                <a:schemeClr val="bg1">
                  <a:lumMod val="95000"/>
                </a:schemeClr>
              </a:solidFill>
              <a:ln w="9525" cap="flat">
                <a:noFill/>
                <a:prstDash val="solid"/>
                <a:miter/>
              </a:ln>
            </p:spPr>
            <p:txBody>
              <a:bodyPr rtlCol="0" anchor="ctr"/>
              <a:lstStyle/>
              <a:p>
                <a:endParaRPr lang="en-US" dirty="0"/>
              </a:p>
            </p:txBody>
          </p:sp>
          <p:grpSp>
            <p:nvGrpSpPr>
              <p:cNvPr id="138" name="Group 137">
                <a:extLst>
                  <a:ext uri="{FF2B5EF4-FFF2-40B4-BE49-F238E27FC236}">
                    <a16:creationId xmlns:a16="http://schemas.microsoft.com/office/drawing/2014/main" xmlns="" id="{7901E2D7-C583-4CE2-8F51-5C524CC1CAA9}"/>
                  </a:ext>
                </a:extLst>
              </p:cNvPr>
              <p:cNvGrpSpPr/>
              <p:nvPr/>
            </p:nvGrpSpPr>
            <p:grpSpPr>
              <a:xfrm>
                <a:off x="12470968" y="4620148"/>
                <a:ext cx="435759" cy="1352099"/>
                <a:chOff x="1968987" y="1811829"/>
                <a:chExt cx="1022846" cy="3173751"/>
              </a:xfrm>
              <a:solidFill>
                <a:schemeClr val="bg1"/>
              </a:solidFill>
            </p:grpSpPr>
            <p:sp>
              <p:nvSpPr>
                <p:cNvPr id="139" name="Freeform: Shape 138">
                  <a:extLst>
                    <a:ext uri="{FF2B5EF4-FFF2-40B4-BE49-F238E27FC236}">
                      <a16:creationId xmlns:a16="http://schemas.microsoft.com/office/drawing/2014/main" xmlns="" id="{E6067227-37CF-4C14-B006-6E00ABFD280C}"/>
                    </a:ext>
                  </a:extLst>
                </p:cNvPr>
                <p:cNvSpPr/>
                <p:nvPr/>
              </p:nvSpPr>
              <p:spPr>
                <a:xfrm>
                  <a:off x="1975571" y="4195005"/>
                  <a:ext cx="600075" cy="790575"/>
                </a:xfrm>
                <a:custGeom>
                  <a:avLst/>
                  <a:gdLst>
                    <a:gd name="connsiteX0" fmla="*/ 601980 w 600075"/>
                    <a:gd name="connsiteY0" fmla="*/ 791528 h 790575"/>
                    <a:gd name="connsiteX1" fmla="*/ 340995 w 600075"/>
                    <a:gd name="connsiteY1" fmla="*/ 649605 h 790575"/>
                    <a:gd name="connsiteX2" fmla="*/ 125730 w 600075"/>
                    <a:gd name="connsiteY2" fmla="*/ 437197 h 790575"/>
                    <a:gd name="connsiteX3" fmla="*/ 0 w 600075"/>
                    <a:gd name="connsiteY3" fmla="*/ 0 h 790575"/>
                    <a:gd name="connsiteX4" fmla="*/ 260985 w 600075"/>
                    <a:gd name="connsiteY4" fmla="*/ 141922 h 790575"/>
                    <a:gd name="connsiteX5" fmla="*/ 386715 w 600075"/>
                    <a:gd name="connsiteY5" fmla="*/ 579120 h 790575"/>
                    <a:gd name="connsiteX6" fmla="*/ 601980 w 600075"/>
                    <a:gd name="connsiteY6" fmla="*/ 791528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075" h="790575">
                      <a:moveTo>
                        <a:pt x="601980" y="791528"/>
                      </a:moveTo>
                      <a:lnTo>
                        <a:pt x="340995" y="649605"/>
                      </a:lnTo>
                      <a:cubicBezTo>
                        <a:pt x="259080" y="604838"/>
                        <a:pt x="187643" y="534353"/>
                        <a:pt x="125730" y="437197"/>
                      </a:cubicBezTo>
                      <a:cubicBezTo>
                        <a:pt x="53340" y="323850"/>
                        <a:pt x="11430" y="178118"/>
                        <a:pt x="0" y="0"/>
                      </a:cubicBezTo>
                      <a:lnTo>
                        <a:pt x="260985" y="141922"/>
                      </a:lnTo>
                      <a:cubicBezTo>
                        <a:pt x="272415" y="319088"/>
                        <a:pt x="314325" y="464820"/>
                        <a:pt x="386715" y="579120"/>
                      </a:cubicBezTo>
                      <a:cubicBezTo>
                        <a:pt x="448628" y="676275"/>
                        <a:pt x="520065" y="747713"/>
                        <a:pt x="601980" y="791528"/>
                      </a:cubicBezTo>
                    </a:path>
                  </a:pathLst>
                </a:custGeom>
                <a:grpFill/>
                <a:ln w="9525" cap="flat">
                  <a:noFill/>
                  <a:prstDash val="solid"/>
                  <a:miter/>
                </a:ln>
              </p:spPr>
              <p:txBody>
                <a:bodyPr rtlCol="0" anchor="ctr"/>
                <a:lstStyle/>
                <a:p>
                  <a:endParaRPr lang="en-US" dirty="0"/>
                </a:p>
              </p:txBody>
            </p:sp>
            <p:sp>
              <p:nvSpPr>
                <p:cNvPr id="140" name="Freeform: Shape 139">
                  <a:extLst>
                    <a:ext uri="{FF2B5EF4-FFF2-40B4-BE49-F238E27FC236}">
                      <a16:creationId xmlns:a16="http://schemas.microsoft.com/office/drawing/2014/main" xmlns="" id="{BE5BB590-239F-4213-8DC4-103945DFEB36}"/>
                    </a:ext>
                  </a:extLst>
                </p:cNvPr>
                <p:cNvSpPr/>
                <p:nvPr/>
              </p:nvSpPr>
              <p:spPr>
                <a:xfrm>
                  <a:off x="1968987" y="4089376"/>
                  <a:ext cx="581026" cy="247649"/>
                </a:xfrm>
                <a:custGeom>
                  <a:avLst/>
                  <a:gdLst>
                    <a:gd name="connsiteX0" fmla="*/ 260985 w 581025"/>
                    <a:gd name="connsiteY0" fmla="*/ 251460 h 247650"/>
                    <a:gd name="connsiteX1" fmla="*/ 0 w 581025"/>
                    <a:gd name="connsiteY1" fmla="*/ 109538 h 247650"/>
                    <a:gd name="connsiteX2" fmla="*/ 320993 w 581025"/>
                    <a:gd name="connsiteY2" fmla="*/ 0 h 247650"/>
                    <a:gd name="connsiteX3" fmla="*/ 581978 w 581025"/>
                    <a:gd name="connsiteY3" fmla="*/ 140970 h 247650"/>
                  </a:gdLst>
                  <a:ahLst/>
                  <a:cxnLst>
                    <a:cxn ang="0">
                      <a:pos x="connsiteX0" y="connsiteY0"/>
                    </a:cxn>
                    <a:cxn ang="0">
                      <a:pos x="connsiteX1" y="connsiteY1"/>
                    </a:cxn>
                    <a:cxn ang="0">
                      <a:pos x="connsiteX2" y="connsiteY2"/>
                    </a:cxn>
                    <a:cxn ang="0">
                      <a:pos x="connsiteX3" y="connsiteY3"/>
                    </a:cxn>
                  </a:cxnLst>
                  <a:rect l="l" t="t" r="r" b="b"/>
                  <a:pathLst>
                    <a:path w="581025" h="247650">
                      <a:moveTo>
                        <a:pt x="260985" y="251460"/>
                      </a:moveTo>
                      <a:lnTo>
                        <a:pt x="0" y="109538"/>
                      </a:lnTo>
                      <a:lnTo>
                        <a:pt x="320993" y="0"/>
                      </a:lnTo>
                      <a:lnTo>
                        <a:pt x="581978" y="140970"/>
                      </a:lnTo>
                      <a:close/>
                    </a:path>
                  </a:pathLst>
                </a:custGeom>
                <a:grpFill/>
                <a:ln w="9525"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xmlns="" id="{C7137044-11D7-4101-800A-6BE9664CBF25}"/>
                    </a:ext>
                  </a:extLst>
                </p:cNvPr>
                <p:cNvSpPr/>
                <p:nvPr/>
              </p:nvSpPr>
              <p:spPr>
                <a:xfrm>
                  <a:off x="2051714" y="1973775"/>
                  <a:ext cx="940119" cy="1580196"/>
                </a:xfrm>
                <a:custGeom>
                  <a:avLst/>
                  <a:gdLst>
                    <a:gd name="connsiteX0" fmla="*/ 812750 w 940118"/>
                    <a:gd name="connsiteY0" fmla="*/ 163017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833438 w 940118"/>
                    <a:gd name="connsiteY5" fmla="*/ 174308 h 1580197"/>
                    <a:gd name="connsiteX6" fmla="*/ 833437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592976 w 940118"/>
                    <a:gd name="connsiteY10" fmla="*/ 268101 h 1580197"/>
                    <a:gd name="connsiteX11" fmla="*/ 592932 w 940118"/>
                    <a:gd name="connsiteY11" fmla="*/ 268132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55232 w 940118"/>
                    <a:gd name="connsiteY17" fmla="*/ 380990 h 1580197"/>
                    <a:gd name="connsiteX18" fmla="*/ 454648 w 940118"/>
                    <a:gd name="connsiteY18" fmla="*/ 381569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390818 w 940118"/>
                    <a:gd name="connsiteY22" fmla="*/ 466419 h 1580197"/>
                    <a:gd name="connsiteX23" fmla="*/ 422910 w 940118"/>
                    <a:gd name="connsiteY23" fmla="*/ 483870 h 1580197"/>
                    <a:gd name="connsiteX24" fmla="*/ 367665 w 940118"/>
                    <a:gd name="connsiteY24" fmla="*/ 572453 h 1580197"/>
                    <a:gd name="connsiteX25" fmla="*/ 368618 w 940118"/>
                    <a:gd name="connsiteY25" fmla="*/ 573405 h 1580197"/>
                    <a:gd name="connsiteX26" fmla="*/ 317183 w 940118"/>
                    <a:gd name="connsiteY26" fmla="*/ 684847 h 1580197"/>
                    <a:gd name="connsiteX27" fmla="*/ 305241 w 940118"/>
                    <a:gd name="connsiteY27" fmla="*/ 678329 h 1580197"/>
                    <a:gd name="connsiteX28" fmla="*/ 305235 w 940118"/>
                    <a:gd name="connsiteY28" fmla="*/ 678350 h 1580197"/>
                    <a:gd name="connsiteX29" fmla="*/ 317183 w 940118"/>
                    <a:gd name="connsiteY29" fmla="*/ 684847 h 1580197"/>
                    <a:gd name="connsiteX30" fmla="*/ 260985 w 940118"/>
                    <a:gd name="connsiteY30" fmla="*/ 1014413 h 1580197"/>
                    <a:gd name="connsiteX31" fmla="*/ 342900 w 940118"/>
                    <a:gd name="connsiteY31" fmla="*/ 1373505 h 1580197"/>
                    <a:gd name="connsiteX32" fmla="*/ 546735 w 940118"/>
                    <a:gd name="connsiteY32" fmla="*/ 1580197 h 1580197"/>
                    <a:gd name="connsiteX33" fmla="*/ 285750 w 940118"/>
                    <a:gd name="connsiteY33" fmla="*/ 1438275 h 1580197"/>
                    <a:gd name="connsiteX34" fmla="*/ 81915 w 940118"/>
                    <a:gd name="connsiteY34" fmla="*/ 1231583 h 1580197"/>
                    <a:gd name="connsiteX35" fmla="*/ 0 w 940118"/>
                    <a:gd name="connsiteY35" fmla="*/ 872490 h 1580197"/>
                    <a:gd name="connsiteX36" fmla="*/ 56197 w 940118"/>
                    <a:gd name="connsiteY36" fmla="*/ 542925 h 1580197"/>
                    <a:gd name="connsiteX37" fmla="*/ 62441 w 940118"/>
                    <a:gd name="connsiteY37" fmla="*/ 546321 h 1580197"/>
                    <a:gd name="connsiteX38" fmla="*/ 62617 w 940118"/>
                    <a:gd name="connsiteY38" fmla="*/ 545909 h 1580197"/>
                    <a:gd name="connsiteX39" fmla="*/ 57150 w 940118"/>
                    <a:gd name="connsiteY39" fmla="*/ 542925 h 1580197"/>
                    <a:gd name="connsiteX40" fmla="*/ 107444 w 940118"/>
                    <a:gd name="connsiteY40" fmla="*/ 431896 h 1580197"/>
                    <a:gd name="connsiteX41" fmla="*/ 106680 w 940118"/>
                    <a:gd name="connsiteY41" fmla="*/ 431483 h 1580197"/>
                    <a:gd name="connsiteX42" fmla="*/ 161925 w 940118"/>
                    <a:gd name="connsiteY42" fmla="*/ 341948 h 1580197"/>
                    <a:gd name="connsiteX43" fmla="*/ 171758 w 940118"/>
                    <a:gd name="connsiteY43" fmla="*/ 347295 h 1580197"/>
                    <a:gd name="connsiteX44" fmla="*/ 171778 w 940118"/>
                    <a:gd name="connsiteY44" fmla="*/ 347270 h 1580197"/>
                    <a:gd name="connsiteX45" fmla="*/ 161925 w 940118"/>
                    <a:gd name="connsiteY45" fmla="*/ 341948 h 1580197"/>
                    <a:gd name="connsiteX46" fmla="*/ 227648 w 940118"/>
                    <a:gd name="connsiteY46" fmla="*/ 258128 h 1580197"/>
                    <a:gd name="connsiteX47" fmla="*/ 239906 w 940118"/>
                    <a:gd name="connsiteY47" fmla="*/ 264794 h 1580197"/>
                    <a:gd name="connsiteX48" fmla="*/ 240267 w 940118"/>
                    <a:gd name="connsiteY48" fmla="*/ 264453 h 1580197"/>
                    <a:gd name="connsiteX49" fmla="*/ 228600 w 940118"/>
                    <a:gd name="connsiteY49" fmla="*/ 258128 h 1580197"/>
                    <a:gd name="connsiteX50" fmla="*/ 242888 w 940118"/>
                    <a:gd name="connsiteY50" fmla="*/ 241935 h 1580197"/>
                    <a:gd name="connsiteX51" fmla="*/ 287315 w 940118"/>
                    <a:gd name="connsiteY51" fmla="*/ 198453 h 1580197"/>
                    <a:gd name="connsiteX52" fmla="*/ 286702 w 940118"/>
                    <a:gd name="connsiteY52" fmla="*/ 198120 h 1580197"/>
                    <a:gd name="connsiteX53" fmla="*/ 359092 w 940118"/>
                    <a:gd name="connsiteY53" fmla="*/ 140970 h 1580197"/>
                    <a:gd name="connsiteX54" fmla="*/ 378434 w 940118"/>
                    <a:gd name="connsiteY54" fmla="*/ 151488 h 1580197"/>
                    <a:gd name="connsiteX55" fmla="*/ 378837 w 940118"/>
                    <a:gd name="connsiteY55" fmla="*/ 151226 h 1580197"/>
                    <a:gd name="connsiteX56" fmla="*/ 360045 w 940118"/>
                    <a:gd name="connsiteY56" fmla="*/ 140970 h 1580197"/>
                    <a:gd name="connsiteX57" fmla="*/ 486263 w 940118"/>
                    <a:gd name="connsiteY57" fmla="*/ 68845 h 1580197"/>
                    <a:gd name="connsiteX58" fmla="*/ 485775 w 940118"/>
                    <a:gd name="connsiteY58" fmla="*/ 68580 h 1580197"/>
                    <a:gd name="connsiteX59" fmla="*/ 572452 w 940118"/>
                    <a:gd name="connsiteY59" fmla="*/ 32385 h 1580197"/>
                    <a:gd name="connsiteX60" fmla="*/ 595123 w 940118"/>
                    <a:gd name="connsiteY60" fmla="*/ 44713 h 1580197"/>
                    <a:gd name="connsiteX61" fmla="*/ 595672 w 940118"/>
                    <a:gd name="connsiteY61" fmla="*/ 44538 h 1580197"/>
                    <a:gd name="connsiteX62" fmla="*/ 573405 w 940118"/>
                    <a:gd name="connsiteY62" fmla="*/ 32385 h 1580197"/>
                    <a:gd name="connsiteX63" fmla="*/ 679133 w 940118"/>
                    <a:gd name="connsiteY63"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55232 w 940118"/>
                    <a:gd name="connsiteY18" fmla="*/ 380990 h 1580197"/>
                    <a:gd name="connsiteX19" fmla="*/ 488633 w 940118"/>
                    <a:gd name="connsiteY19" fmla="*/ 400050 h 1580197"/>
                    <a:gd name="connsiteX20" fmla="*/ 422910 w 940118"/>
                    <a:gd name="connsiteY20" fmla="*/ 482918 h 1580197"/>
                    <a:gd name="connsiteX21" fmla="*/ 391243 w 940118"/>
                    <a:gd name="connsiteY21" fmla="*/ 465814 h 1580197"/>
                    <a:gd name="connsiteX22" fmla="*/ 422910 w 940118"/>
                    <a:gd name="connsiteY22" fmla="*/ 483870 h 1580197"/>
                    <a:gd name="connsiteX23" fmla="*/ 367665 w 940118"/>
                    <a:gd name="connsiteY23" fmla="*/ 572453 h 1580197"/>
                    <a:gd name="connsiteX24" fmla="*/ 368618 w 940118"/>
                    <a:gd name="connsiteY24" fmla="*/ 573405 h 1580197"/>
                    <a:gd name="connsiteX25" fmla="*/ 317183 w 940118"/>
                    <a:gd name="connsiteY25" fmla="*/ 684847 h 1580197"/>
                    <a:gd name="connsiteX26" fmla="*/ 305241 w 940118"/>
                    <a:gd name="connsiteY26" fmla="*/ 678329 h 1580197"/>
                    <a:gd name="connsiteX27" fmla="*/ 305235 w 940118"/>
                    <a:gd name="connsiteY27" fmla="*/ 678350 h 1580197"/>
                    <a:gd name="connsiteX28" fmla="*/ 317183 w 940118"/>
                    <a:gd name="connsiteY28" fmla="*/ 684847 h 1580197"/>
                    <a:gd name="connsiteX29" fmla="*/ 260985 w 940118"/>
                    <a:gd name="connsiteY29" fmla="*/ 1014413 h 1580197"/>
                    <a:gd name="connsiteX30" fmla="*/ 342900 w 940118"/>
                    <a:gd name="connsiteY30" fmla="*/ 1373505 h 1580197"/>
                    <a:gd name="connsiteX31" fmla="*/ 546735 w 940118"/>
                    <a:gd name="connsiteY31" fmla="*/ 1580197 h 1580197"/>
                    <a:gd name="connsiteX32" fmla="*/ 285750 w 940118"/>
                    <a:gd name="connsiteY32" fmla="*/ 1438275 h 1580197"/>
                    <a:gd name="connsiteX33" fmla="*/ 81915 w 940118"/>
                    <a:gd name="connsiteY33" fmla="*/ 1231583 h 1580197"/>
                    <a:gd name="connsiteX34" fmla="*/ 0 w 940118"/>
                    <a:gd name="connsiteY34" fmla="*/ 872490 h 1580197"/>
                    <a:gd name="connsiteX35" fmla="*/ 56197 w 940118"/>
                    <a:gd name="connsiteY35" fmla="*/ 542925 h 1580197"/>
                    <a:gd name="connsiteX36" fmla="*/ 62441 w 940118"/>
                    <a:gd name="connsiteY36" fmla="*/ 546321 h 1580197"/>
                    <a:gd name="connsiteX37" fmla="*/ 62617 w 940118"/>
                    <a:gd name="connsiteY37" fmla="*/ 545909 h 1580197"/>
                    <a:gd name="connsiteX38" fmla="*/ 57150 w 940118"/>
                    <a:gd name="connsiteY38" fmla="*/ 542925 h 1580197"/>
                    <a:gd name="connsiteX39" fmla="*/ 107444 w 940118"/>
                    <a:gd name="connsiteY39" fmla="*/ 431896 h 1580197"/>
                    <a:gd name="connsiteX40" fmla="*/ 106680 w 940118"/>
                    <a:gd name="connsiteY40" fmla="*/ 431483 h 1580197"/>
                    <a:gd name="connsiteX41" fmla="*/ 161925 w 940118"/>
                    <a:gd name="connsiteY41" fmla="*/ 341948 h 1580197"/>
                    <a:gd name="connsiteX42" fmla="*/ 171758 w 940118"/>
                    <a:gd name="connsiteY42" fmla="*/ 347295 h 1580197"/>
                    <a:gd name="connsiteX43" fmla="*/ 171778 w 940118"/>
                    <a:gd name="connsiteY43" fmla="*/ 347270 h 1580197"/>
                    <a:gd name="connsiteX44" fmla="*/ 161925 w 940118"/>
                    <a:gd name="connsiteY44" fmla="*/ 341948 h 1580197"/>
                    <a:gd name="connsiteX45" fmla="*/ 227648 w 940118"/>
                    <a:gd name="connsiteY45" fmla="*/ 258128 h 1580197"/>
                    <a:gd name="connsiteX46" fmla="*/ 239906 w 940118"/>
                    <a:gd name="connsiteY46" fmla="*/ 264794 h 1580197"/>
                    <a:gd name="connsiteX47" fmla="*/ 240267 w 940118"/>
                    <a:gd name="connsiteY47" fmla="*/ 264453 h 1580197"/>
                    <a:gd name="connsiteX48" fmla="*/ 228600 w 940118"/>
                    <a:gd name="connsiteY48" fmla="*/ 258128 h 1580197"/>
                    <a:gd name="connsiteX49" fmla="*/ 242888 w 940118"/>
                    <a:gd name="connsiteY49" fmla="*/ 241935 h 1580197"/>
                    <a:gd name="connsiteX50" fmla="*/ 287315 w 940118"/>
                    <a:gd name="connsiteY50" fmla="*/ 198453 h 1580197"/>
                    <a:gd name="connsiteX51" fmla="*/ 286702 w 940118"/>
                    <a:gd name="connsiteY51" fmla="*/ 198120 h 1580197"/>
                    <a:gd name="connsiteX52" fmla="*/ 359092 w 940118"/>
                    <a:gd name="connsiteY52" fmla="*/ 140970 h 1580197"/>
                    <a:gd name="connsiteX53" fmla="*/ 378434 w 940118"/>
                    <a:gd name="connsiteY53" fmla="*/ 151488 h 1580197"/>
                    <a:gd name="connsiteX54" fmla="*/ 378837 w 940118"/>
                    <a:gd name="connsiteY54" fmla="*/ 151226 h 1580197"/>
                    <a:gd name="connsiteX55" fmla="*/ 360045 w 940118"/>
                    <a:gd name="connsiteY55" fmla="*/ 140970 h 1580197"/>
                    <a:gd name="connsiteX56" fmla="*/ 486263 w 940118"/>
                    <a:gd name="connsiteY56" fmla="*/ 68845 h 1580197"/>
                    <a:gd name="connsiteX57" fmla="*/ 485775 w 940118"/>
                    <a:gd name="connsiteY57" fmla="*/ 68580 h 1580197"/>
                    <a:gd name="connsiteX58" fmla="*/ 572452 w 940118"/>
                    <a:gd name="connsiteY58" fmla="*/ 32385 h 1580197"/>
                    <a:gd name="connsiteX59" fmla="*/ 595123 w 940118"/>
                    <a:gd name="connsiteY59" fmla="*/ 44713 h 1580197"/>
                    <a:gd name="connsiteX60" fmla="*/ 595672 w 940118"/>
                    <a:gd name="connsiteY60" fmla="*/ 44538 h 1580197"/>
                    <a:gd name="connsiteX61" fmla="*/ 573405 w 940118"/>
                    <a:gd name="connsiteY61" fmla="*/ 32385 h 1580197"/>
                    <a:gd name="connsiteX62" fmla="*/ 679133 w 940118"/>
                    <a:gd name="connsiteY62"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391243 w 940118"/>
                    <a:gd name="connsiteY20" fmla="*/ 465814 h 1580197"/>
                    <a:gd name="connsiteX21" fmla="*/ 422910 w 940118"/>
                    <a:gd name="connsiteY21" fmla="*/ 483870 h 1580197"/>
                    <a:gd name="connsiteX22" fmla="*/ 367665 w 940118"/>
                    <a:gd name="connsiteY22" fmla="*/ 572453 h 1580197"/>
                    <a:gd name="connsiteX23" fmla="*/ 368618 w 940118"/>
                    <a:gd name="connsiteY23" fmla="*/ 573405 h 1580197"/>
                    <a:gd name="connsiteX24" fmla="*/ 317183 w 940118"/>
                    <a:gd name="connsiteY24" fmla="*/ 684847 h 1580197"/>
                    <a:gd name="connsiteX25" fmla="*/ 305241 w 940118"/>
                    <a:gd name="connsiteY25" fmla="*/ 678329 h 1580197"/>
                    <a:gd name="connsiteX26" fmla="*/ 305235 w 940118"/>
                    <a:gd name="connsiteY26" fmla="*/ 678350 h 1580197"/>
                    <a:gd name="connsiteX27" fmla="*/ 317183 w 940118"/>
                    <a:gd name="connsiteY27" fmla="*/ 684847 h 1580197"/>
                    <a:gd name="connsiteX28" fmla="*/ 260985 w 940118"/>
                    <a:gd name="connsiteY28" fmla="*/ 1014413 h 1580197"/>
                    <a:gd name="connsiteX29" fmla="*/ 342900 w 940118"/>
                    <a:gd name="connsiteY29" fmla="*/ 1373505 h 1580197"/>
                    <a:gd name="connsiteX30" fmla="*/ 546735 w 940118"/>
                    <a:gd name="connsiteY30" fmla="*/ 1580197 h 1580197"/>
                    <a:gd name="connsiteX31" fmla="*/ 285750 w 940118"/>
                    <a:gd name="connsiteY31" fmla="*/ 1438275 h 1580197"/>
                    <a:gd name="connsiteX32" fmla="*/ 81915 w 940118"/>
                    <a:gd name="connsiteY32" fmla="*/ 1231583 h 1580197"/>
                    <a:gd name="connsiteX33" fmla="*/ 0 w 940118"/>
                    <a:gd name="connsiteY33" fmla="*/ 872490 h 1580197"/>
                    <a:gd name="connsiteX34" fmla="*/ 56197 w 940118"/>
                    <a:gd name="connsiteY34" fmla="*/ 542925 h 1580197"/>
                    <a:gd name="connsiteX35" fmla="*/ 62441 w 940118"/>
                    <a:gd name="connsiteY35" fmla="*/ 546321 h 1580197"/>
                    <a:gd name="connsiteX36" fmla="*/ 62617 w 940118"/>
                    <a:gd name="connsiteY36" fmla="*/ 545909 h 1580197"/>
                    <a:gd name="connsiteX37" fmla="*/ 57150 w 940118"/>
                    <a:gd name="connsiteY37" fmla="*/ 542925 h 1580197"/>
                    <a:gd name="connsiteX38" fmla="*/ 107444 w 940118"/>
                    <a:gd name="connsiteY38" fmla="*/ 431896 h 1580197"/>
                    <a:gd name="connsiteX39" fmla="*/ 106680 w 940118"/>
                    <a:gd name="connsiteY39" fmla="*/ 431483 h 1580197"/>
                    <a:gd name="connsiteX40" fmla="*/ 161925 w 940118"/>
                    <a:gd name="connsiteY40" fmla="*/ 341948 h 1580197"/>
                    <a:gd name="connsiteX41" fmla="*/ 171758 w 940118"/>
                    <a:gd name="connsiteY41" fmla="*/ 347295 h 1580197"/>
                    <a:gd name="connsiteX42" fmla="*/ 171778 w 940118"/>
                    <a:gd name="connsiteY42" fmla="*/ 347270 h 1580197"/>
                    <a:gd name="connsiteX43" fmla="*/ 161925 w 940118"/>
                    <a:gd name="connsiteY43" fmla="*/ 341948 h 1580197"/>
                    <a:gd name="connsiteX44" fmla="*/ 227648 w 940118"/>
                    <a:gd name="connsiteY44" fmla="*/ 258128 h 1580197"/>
                    <a:gd name="connsiteX45" fmla="*/ 239906 w 940118"/>
                    <a:gd name="connsiteY45" fmla="*/ 264794 h 1580197"/>
                    <a:gd name="connsiteX46" fmla="*/ 240267 w 940118"/>
                    <a:gd name="connsiteY46" fmla="*/ 264453 h 1580197"/>
                    <a:gd name="connsiteX47" fmla="*/ 228600 w 940118"/>
                    <a:gd name="connsiteY47" fmla="*/ 258128 h 1580197"/>
                    <a:gd name="connsiteX48" fmla="*/ 242888 w 940118"/>
                    <a:gd name="connsiteY48" fmla="*/ 241935 h 1580197"/>
                    <a:gd name="connsiteX49" fmla="*/ 287315 w 940118"/>
                    <a:gd name="connsiteY49" fmla="*/ 198453 h 1580197"/>
                    <a:gd name="connsiteX50" fmla="*/ 286702 w 940118"/>
                    <a:gd name="connsiteY50" fmla="*/ 198120 h 1580197"/>
                    <a:gd name="connsiteX51" fmla="*/ 359092 w 940118"/>
                    <a:gd name="connsiteY51" fmla="*/ 140970 h 1580197"/>
                    <a:gd name="connsiteX52" fmla="*/ 378434 w 940118"/>
                    <a:gd name="connsiteY52" fmla="*/ 151488 h 1580197"/>
                    <a:gd name="connsiteX53" fmla="*/ 378837 w 940118"/>
                    <a:gd name="connsiteY53" fmla="*/ 151226 h 1580197"/>
                    <a:gd name="connsiteX54" fmla="*/ 360045 w 940118"/>
                    <a:gd name="connsiteY54" fmla="*/ 140970 h 1580197"/>
                    <a:gd name="connsiteX55" fmla="*/ 486263 w 940118"/>
                    <a:gd name="connsiteY55" fmla="*/ 68845 h 1580197"/>
                    <a:gd name="connsiteX56" fmla="*/ 485775 w 940118"/>
                    <a:gd name="connsiteY56" fmla="*/ 68580 h 1580197"/>
                    <a:gd name="connsiteX57" fmla="*/ 572452 w 940118"/>
                    <a:gd name="connsiteY57" fmla="*/ 32385 h 1580197"/>
                    <a:gd name="connsiteX58" fmla="*/ 595123 w 940118"/>
                    <a:gd name="connsiteY58" fmla="*/ 44713 h 1580197"/>
                    <a:gd name="connsiteX59" fmla="*/ 595672 w 940118"/>
                    <a:gd name="connsiteY59" fmla="*/ 44538 h 1580197"/>
                    <a:gd name="connsiteX60" fmla="*/ 573405 w 940118"/>
                    <a:gd name="connsiteY60" fmla="*/ 32385 h 1580197"/>
                    <a:gd name="connsiteX61" fmla="*/ 679133 w 940118"/>
                    <a:gd name="connsiteY61"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592932 w 940118"/>
                    <a:gd name="connsiteY12" fmla="*/ 268132 h 1580197"/>
                    <a:gd name="connsiteX13" fmla="*/ 620077 w 940118"/>
                    <a:gd name="connsiteY13" fmla="*/ 282893 h 1580197"/>
                    <a:gd name="connsiteX14" fmla="*/ 548076 w 940118"/>
                    <a:gd name="connsiteY14" fmla="*/ 339736 h 1580197"/>
                    <a:gd name="connsiteX15" fmla="*/ 548640 w 940118"/>
                    <a:gd name="connsiteY15" fmla="*/ 340043 h 1580197"/>
                    <a:gd name="connsiteX16" fmla="*/ 503873 w 940118"/>
                    <a:gd name="connsiteY16" fmla="*/ 383858 h 1580197"/>
                    <a:gd name="connsiteX17" fmla="*/ 488633 w 940118"/>
                    <a:gd name="connsiteY17" fmla="*/ 399098 h 1580197"/>
                    <a:gd name="connsiteX18" fmla="*/ 488633 w 940118"/>
                    <a:gd name="connsiteY18" fmla="*/ 400050 h 1580197"/>
                    <a:gd name="connsiteX19" fmla="*/ 422910 w 940118"/>
                    <a:gd name="connsiteY19" fmla="*/ 482918 h 1580197"/>
                    <a:gd name="connsiteX20" fmla="*/ 422910 w 940118"/>
                    <a:gd name="connsiteY20" fmla="*/ 483870 h 1580197"/>
                    <a:gd name="connsiteX21" fmla="*/ 367665 w 940118"/>
                    <a:gd name="connsiteY21" fmla="*/ 572453 h 1580197"/>
                    <a:gd name="connsiteX22" fmla="*/ 368618 w 940118"/>
                    <a:gd name="connsiteY22" fmla="*/ 573405 h 1580197"/>
                    <a:gd name="connsiteX23" fmla="*/ 317183 w 940118"/>
                    <a:gd name="connsiteY23" fmla="*/ 684847 h 1580197"/>
                    <a:gd name="connsiteX24" fmla="*/ 305241 w 940118"/>
                    <a:gd name="connsiteY24" fmla="*/ 678329 h 1580197"/>
                    <a:gd name="connsiteX25" fmla="*/ 305235 w 940118"/>
                    <a:gd name="connsiteY25" fmla="*/ 678350 h 1580197"/>
                    <a:gd name="connsiteX26" fmla="*/ 317183 w 940118"/>
                    <a:gd name="connsiteY26" fmla="*/ 684847 h 1580197"/>
                    <a:gd name="connsiteX27" fmla="*/ 260985 w 940118"/>
                    <a:gd name="connsiteY27" fmla="*/ 1014413 h 1580197"/>
                    <a:gd name="connsiteX28" fmla="*/ 342900 w 940118"/>
                    <a:gd name="connsiteY28" fmla="*/ 1373505 h 1580197"/>
                    <a:gd name="connsiteX29" fmla="*/ 546735 w 940118"/>
                    <a:gd name="connsiteY29" fmla="*/ 1580197 h 1580197"/>
                    <a:gd name="connsiteX30" fmla="*/ 285750 w 940118"/>
                    <a:gd name="connsiteY30" fmla="*/ 1438275 h 1580197"/>
                    <a:gd name="connsiteX31" fmla="*/ 81915 w 940118"/>
                    <a:gd name="connsiteY31" fmla="*/ 1231583 h 1580197"/>
                    <a:gd name="connsiteX32" fmla="*/ 0 w 940118"/>
                    <a:gd name="connsiteY32" fmla="*/ 872490 h 1580197"/>
                    <a:gd name="connsiteX33" fmla="*/ 56197 w 940118"/>
                    <a:gd name="connsiteY33" fmla="*/ 542925 h 1580197"/>
                    <a:gd name="connsiteX34" fmla="*/ 62441 w 940118"/>
                    <a:gd name="connsiteY34" fmla="*/ 546321 h 1580197"/>
                    <a:gd name="connsiteX35" fmla="*/ 62617 w 940118"/>
                    <a:gd name="connsiteY35" fmla="*/ 545909 h 1580197"/>
                    <a:gd name="connsiteX36" fmla="*/ 57150 w 940118"/>
                    <a:gd name="connsiteY36" fmla="*/ 542925 h 1580197"/>
                    <a:gd name="connsiteX37" fmla="*/ 107444 w 940118"/>
                    <a:gd name="connsiteY37" fmla="*/ 431896 h 1580197"/>
                    <a:gd name="connsiteX38" fmla="*/ 106680 w 940118"/>
                    <a:gd name="connsiteY38" fmla="*/ 431483 h 1580197"/>
                    <a:gd name="connsiteX39" fmla="*/ 161925 w 940118"/>
                    <a:gd name="connsiteY39" fmla="*/ 341948 h 1580197"/>
                    <a:gd name="connsiteX40" fmla="*/ 171758 w 940118"/>
                    <a:gd name="connsiteY40" fmla="*/ 347295 h 1580197"/>
                    <a:gd name="connsiteX41" fmla="*/ 171778 w 940118"/>
                    <a:gd name="connsiteY41" fmla="*/ 347270 h 1580197"/>
                    <a:gd name="connsiteX42" fmla="*/ 161925 w 940118"/>
                    <a:gd name="connsiteY42" fmla="*/ 341948 h 1580197"/>
                    <a:gd name="connsiteX43" fmla="*/ 227648 w 940118"/>
                    <a:gd name="connsiteY43" fmla="*/ 258128 h 1580197"/>
                    <a:gd name="connsiteX44" fmla="*/ 239906 w 940118"/>
                    <a:gd name="connsiteY44" fmla="*/ 264794 h 1580197"/>
                    <a:gd name="connsiteX45" fmla="*/ 240267 w 940118"/>
                    <a:gd name="connsiteY45" fmla="*/ 264453 h 1580197"/>
                    <a:gd name="connsiteX46" fmla="*/ 228600 w 940118"/>
                    <a:gd name="connsiteY46" fmla="*/ 258128 h 1580197"/>
                    <a:gd name="connsiteX47" fmla="*/ 242888 w 940118"/>
                    <a:gd name="connsiteY47" fmla="*/ 241935 h 1580197"/>
                    <a:gd name="connsiteX48" fmla="*/ 287315 w 940118"/>
                    <a:gd name="connsiteY48" fmla="*/ 198453 h 1580197"/>
                    <a:gd name="connsiteX49" fmla="*/ 286702 w 940118"/>
                    <a:gd name="connsiteY49" fmla="*/ 198120 h 1580197"/>
                    <a:gd name="connsiteX50" fmla="*/ 359092 w 940118"/>
                    <a:gd name="connsiteY50" fmla="*/ 140970 h 1580197"/>
                    <a:gd name="connsiteX51" fmla="*/ 378434 w 940118"/>
                    <a:gd name="connsiteY51" fmla="*/ 151488 h 1580197"/>
                    <a:gd name="connsiteX52" fmla="*/ 378837 w 940118"/>
                    <a:gd name="connsiteY52" fmla="*/ 151226 h 1580197"/>
                    <a:gd name="connsiteX53" fmla="*/ 360045 w 940118"/>
                    <a:gd name="connsiteY53" fmla="*/ 140970 h 1580197"/>
                    <a:gd name="connsiteX54" fmla="*/ 486263 w 940118"/>
                    <a:gd name="connsiteY54" fmla="*/ 68845 h 1580197"/>
                    <a:gd name="connsiteX55" fmla="*/ 485775 w 940118"/>
                    <a:gd name="connsiteY55" fmla="*/ 68580 h 1580197"/>
                    <a:gd name="connsiteX56" fmla="*/ 572452 w 940118"/>
                    <a:gd name="connsiteY56" fmla="*/ 32385 h 1580197"/>
                    <a:gd name="connsiteX57" fmla="*/ 595123 w 940118"/>
                    <a:gd name="connsiteY57" fmla="*/ 44713 h 1580197"/>
                    <a:gd name="connsiteX58" fmla="*/ 595672 w 940118"/>
                    <a:gd name="connsiteY58" fmla="*/ 44538 h 1580197"/>
                    <a:gd name="connsiteX59" fmla="*/ 573405 w 940118"/>
                    <a:gd name="connsiteY59" fmla="*/ 32385 h 1580197"/>
                    <a:gd name="connsiteX60" fmla="*/ 679133 w 940118"/>
                    <a:gd name="connsiteY60"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592976 w 940118"/>
                    <a:gd name="connsiteY11" fmla="*/ 268101 h 1580197"/>
                    <a:gd name="connsiteX12" fmla="*/ 620077 w 940118"/>
                    <a:gd name="connsiteY12" fmla="*/ 282893 h 1580197"/>
                    <a:gd name="connsiteX13" fmla="*/ 548076 w 940118"/>
                    <a:gd name="connsiteY13" fmla="*/ 339736 h 1580197"/>
                    <a:gd name="connsiteX14" fmla="*/ 548640 w 940118"/>
                    <a:gd name="connsiteY14" fmla="*/ 340043 h 1580197"/>
                    <a:gd name="connsiteX15" fmla="*/ 503873 w 940118"/>
                    <a:gd name="connsiteY15" fmla="*/ 383858 h 1580197"/>
                    <a:gd name="connsiteX16" fmla="*/ 488633 w 940118"/>
                    <a:gd name="connsiteY16" fmla="*/ 399098 h 1580197"/>
                    <a:gd name="connsiteX17" fmla="*/ 488633 w 940118"/>
                    <a:gd name="connsiteY17" fmla="*/ 400050 h 1580197"/>
                    <a:gd name="connsiteX18" fmla="*/ 422910 w 940118"/>
                    <a:gd name="connsiteY18" fmla="*/ 482918 h 1580197"/>
                    <a:gd name="connsiteX19" fmla="*/ 422910 w 940118"/>
                    <a:gd name="connsiteY19" fmla="*/ 483870 h 1580197"/>
                    <a:gd name="connsiteX20" fmla="*/ 367665 w 940118"/>
                    <a:gd name="connsiteY20" fmla="*/ 572453 h 1580197"/>
                    <a:gd name="connsiteX21" fmla="*/ 368618 w 940118"/>
                    <a:gd name="connsiteY21" fmla="*/ 573405 h 1580197"/>
                    <a:gd name="connsiteX22" fmla="*/ 317183 w 940118"/>
                    <a:gd name="connsiteY22" fmla="*/ 684847 h 1580197"/>
                    <a:gd name="connsiteX23" fmla="*/ 305241 w 940118"/>
                    <a:gd name="connsiteY23" fmla="*/ 678329 h 1580197"/>
                    <a:gd name="connsiteX24" fmla="*/ 305235 w 940118"/>
                    <a:gd name="connsiteY24" fmla="*/ 678350 h 1580197"/>
                    <a:gd name="connsiteX25" fmla="*/ 317183 w 940118"/>
                    <a:gd name="connsiteY25" fmla="*/ 684847 h 1580197"/>
                    <a:gd name="connsiteX26" fmla="*/ 260985 w 940118"/>
                    <a:gd name="connsiteY26" fmla="*/ 1014413 h 1580197"/>
                    <a:gd name="connsiteX27" fmla="*/ 342900 w 940118"/>
                    <a:gd name="connsiteY27" fmla="*/ 1373505 h 1580197"/>
                    <a:gd name="connsiteX28" fmla="*/ 546735 w 940118"/>
                    <a:gd name="connsiteY28" fmla="*/ 1580197 h 1580197"/>
                    <a:gd name="connsiteX29" fmla="*/ 285750 w 940118"/>
                    <a:gd name="connsiteY29" fmla="*/ 1438275 h 1580197"/>
                    <a:gd name="connsiteX30" fmla="*/ 81915 w 940118"/>
                    <a:gd name="connsiteY30" fmla="*/ 1231583 h 1580197"/>
                    <a:gd name="connsiteX31" fmla="*/ 0 w 940118"/>
                    <a:gd name="connsiteY31" fmla="*/ 872490 h 1580197"/>
                    <a:gd name="connsiteX32" fmla="*/ 56197 w 940118"/>
                    <a:gd name="connsiteY32" fmla="*/ 542925 h 1580197"/>
                    <a:gd name="connsiteX33" fmla="*/ 62441 w 940118"/>
                    <a:gd name="connsiteY33" fmla="*/ 546321 h 1580197"/>
                    <a:gd name="connsiteX34" fmla="*/ 62617 w 940118"/>
                    <a:gd name="connsiteY34" fmla="*/ 545909 h 1580197"/>
                    <a:gd name="connsiteX35" fmla="*/ 57150 w 940118"/>
                    <a:gd name="connsiteY35" fmla="*/ 542925 h 1580197"/>
                    <a:gd name="connsiteX36" fmla="*/ 107444 w 940118"/>
                    <a:gd name="connsiteY36" fmla="*/ 431896 h 1580197"/>
                    <a:gd name="connsiteX37" fmla="*/ 106680 w 940118"/>
                    <a:gd name="connsiteY37" fmla="*/ 431483 h 1580197"/>
                    <a:gd name="connsiteX38" fmla="*/ 161925 w 940118"/>
                    <a:gd name="connsiteY38" fmla="*/ 341948 h 1580197"/>
                    <a:gd name="connsiteX39" fmla="*/ 171758 w 940118"/>
                    <a:gd name="connsiteY39" fmla="*/ 347295 h 1580197"/>
                    <a:gd name="connsiteX40" fmla="*/ 171778 w 940118"/>
                    <a:gd name="connsiteY40" fmla="*/ 347270 h 1580197"/>
                    <a:gd name="connsiteX41" fmla="*/ 161925 w 940118"/>
                    <a:gd name="connsiteY41" fmla="*/ 341948 h 1580197"/>
                    <a:gd name="connsiteX42" fmla="*/ 227648 w 940118"/>
                    <a:gd name="connsiteY42" fmla="*/ 258128 h 1580197"/>
                    <a:gd name="connsiteX43" fmla="*/ 239906 w 940118"/>
                    <a:gd name="connsiteY43" fmla="*/ 264794 h 1580197"/>
                    <a:gd name="connsiteX44" fmla="*/ 240267 w 940118"/>
                    <a:gd name="connsiteY44" fmla="*/ 264453 h 1580197"/>
                    <a:gd name="connsiteX45" fmla="*/ 228600 w 940118"/>
                    <a:gd name="connsiteY45" fmla="*/ 258128 h 1580197"/>
                    <a:gd name="connsiteX46" fmla="*/ 242888 w 940118"/>
                    <a:gd name="connsiteY46" fmla="*/ 241935 h 1580197"/>
                    <a:gd name="connsiteX47" fmla="*/ 287315 w 940118"/>
                    <a:gd name="connsiteY47" fmla="*/ 198453 h 1580197"/>
                    <a:gd name="connsiteX48" fmla="*/ 286702 w 940118"/>
                    <a:gd name="connsiteY48" fmla="*/ 198120 h 1580197"/>
                    <a:gd name="connsiteX49" fmla="*/ 359092 w 940118"/>
                    <a:gd name="connsiteY49" fmla="*/ 140970 h 1580197"/>
                    <a:gd name="connsiteX50" fmla="*/ 378434 w 940118"/>
                    <a:gd name="connsiteY50" fmla="*/ 151488 h 1580197"/>
                    <a:gd name="connsiteX51" fmla="*/ 378837 w 940118"/>
                    <a:gd name="connsiteY51" fmla="*/ 151226 h 1580197"/>
                    <a:gd name="connsiteX52" fmla="*/ 360045 w 940118"/>
                    <a:gd name="connsiteY52" fmla="*/ 140970 h 1580197"/>
                    <a:gd name="connsiteX53" fmla="*/ 486263 w 940118"/>
                    <a:gd name="connsiteY53" fmla="*/ 68845 h 1580197"/>
                    <a:gd name="connsiteX54" fmla="*/ 485775 w 940118"/>
                    <a:gd name="connsiteY54" fmla="*/ 68580 h 1580197"/>
                    <a:gd name="connsiteX55" fmla="*/ 572452 w 940118"/>
                    <a:gd name="connsiteY55" fmla="*/ 32385 h 1580197"/>
                    <a:gd name="connsiteX56" fmla="*/ 595123 w 940118"/>
                    <a:gd name="connsiteY56" fmla="*/ 44713 h 1580197"/>
                    <a:gd name="connsiteX57" fmla="*/ 595672 w 940118"/>
                    <a:gd name="connsiteY57" fmla="*/ 44538 h 1580197"/>
                    <a:gd name="connsiteX58" fmla="*/ 573405 w 940118"/>
                    <a:gd name="connsiteY58" fmla="*/ 32385 h 1580197"/>
                    <a:gd name="connsiteX59" fmla="*/ 679133 w 940118"/>
                    <a:gd name="connsiteY59"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833437 w 940118"/>
                    <a:gd name="connsiteY7" fmla="*/ 174308 h 1580197"/>
                    <a:gd name="connsiteX8" fmla="*/ 747299 w 940118"/>
                    <a:gd name="connsiteY8" fmla="*/ 210278 h 1580197"/>
                    <a:gd name="connsiteX9" fmla="*/ 747713 w 940118"/>
                    <a:gd name="connsiteY9" fmla="*/ 210503 h 1580197"/>
                    <a:gd name="connsiteX10" fmla="*/ 620078 w 940118"/>
                    <a:gd name="connsiteY10" fmla="*/ 282893 h 1580197"/>
                    <a:gd name="connsiteX11" fmla="*/ 620077 w 940118"/>
                    <a:gd name="connsiteY11" fmla="*/ 282893 h 1580197"/>
                    <a:gd name="connsiteX12" fmla="*/ 548076 w 940118"/>
                    <a:gd name="connsiteY12" fmla="*/ 339736 h 1580197"/>
                    <a:gd name="connsiteX13" fmla="*/ 548640 w 940118"/>
                    <a:gd name="connsiteY13" fmla="*/ 340043 h 1580197"/>
                    <a:gd name="connsiteX14" fmla="*/ 503873 w 940118"/>
                    <a:gd name="connsiteY14" fmla="*/ 383858 h 1580197"/>
                    <a:gd name="connsiteX15" fmla="*/ 488633 w 940118"/>
                    <a:gd name="connsiteY15" fmla="*/ 399098 h 1580197"/>
                    <a:gd name="connsiteX16" fmla="*/ 488633 w 940118"/>
                    <a:gd name="connsiteY16" fmla="*/ 400050 h 1580197"/>
                    <a:gd name="connsiteX17" fmla="*/ 422910 w 940118"/>
                    <a:gd name="connsiteY17" fmla="*/ 482918 h 1580197"/>
                    <a:gd name="connsiteX18" fmla="*/ 422910 w 940118"/>
                    <a:gd name="connsiteY18" fmla="*/ 483870 h 1580197"/>
                    <a:gd name="connsiteX19" fmla="*/ 367665 w 940118"/>
                    <a:gd name="connsiteY19" fmla="*/ 572453 h 1580197"/>
                    <a:gd name="connsiteX20" fmla="*/ 368618 w 940118"/>
                    <a:gd name="connsiteY20" fmla="*/ 573405 h 1580197"/>
                    <a:gd name="connsiteX21" fmla="*/ 317183 w 940118"/>
                    <a:gd name="connsiteY21" fmla="*/ 684847 h 1580197"/>
                    <a:gd name="connsiteX22" fmla="*/ 305241 w 940118"/>
                    <a:gd name="connsiteY22" fmla="*/ 678329 h 1580197"/>
                    <a:gd name="connsiteX23" fmla="*/ 305235 w 940118"/>
                    <a:gd name="connsiteY23" fmla="*/ 678350 h 1580197"/>
                    <a:gd name="connsiteX24" fmla="*/ 317183 w 940118"/>
                    <a:gd name="connsiteY24" fmla="*/ 684847 h 1580197"/>
                    <a:gd name="connsiteX25" fmla="*/ 260985 w 940118"/>
                    <a:gd name="connsiteY25" fmla="*/ 1014413 h 1580197"/>
                    <a:gd name="connsiteX26" fmla="*/ 342900 w 940118"/>
                    <a:gd name="connsiteY26" fmla="*/ 1373505 h 1580197"/>
                    <a:gd name="connsiteX27" fmla="*/ 546735 w 940118"/>
                    <a:gd name="connsiteY27" fmla="*/ 1580197 h 1580197"/>
                    <a:gd name="connsiteX28" fmla="*/ 285750 w 940118"/>
                    <a:gd name="connsiteY28" fmla="*/ 1438275 h 1580197"/>
                    <a:gd name="connsiteX29" fmla="*/ 81915 w 940118"/>
                    <a:gd name="connsiteY29" fmla="*/ 1231583 h 1580197"/>
                    <a:gd name="connsiteX30" fmla="*/ 0 w 940118"/>
                    <a:gd name="connsiteY30" fmla="*/ 872490 h 1580197"/>
                    <a:gd name="connsiteX31" fmla="*/ 56197 w 940118"/>
                    <a:gd name="connsiteY31" fmla="*/ 542925 h 1580197"/>
                    <a:gd name="connsiteX32" fmla="*/ 62441 w 940118"/>
                    <a:gd name="connsiteY32" fmla="*/ 546321 h 1580197"/>
                    <a:gd name="connsiteX33" fmla="*/ 62617 w 940118"/>
                    <a:gd name="connsiteY33" fmla="*/ 545909 h 1580197"/>
                    <a:gd name="connsiteX34" fmla="*/ 57150 w 940118"/>
                    <a:gd name="connsiteY34" fmla="*/ 542925 h 1580197"/>
                    <a:gd name="connsiteX35" fmla="*/ 107444 w 940118"/>
                    <a:gd name="connsiteY35" fmla="*/ 431896 h 1580197"/>
                    <a:gd name="connsiteX36" fmla="*/ 106680 w 940118"/>
                    <a:gd name="connsiteY36" fmla="*/ 431483 h 1580197"/>
                    <a:gd name="connsiteX37" fmla="*/ 161925 w 940118"/>
                    <a:gd name="connsiteY37" fmla="*/ 341948 h 1580197"/>
                    <a:gd name="connsiteX38" fmla="*/ 171758 w 940118"/>
                    <a:gd name="connsiteY38" fmla="*/ 347295 h 1580197"/>
                    <a:gd name="connsiteX39" fmla="*/ 171778 w 940118"/>
                    <a:gd name="connsiteY39" fmla="*/ 347270 h 1580197"/>
                    <a:gd name="connsiteX40" fmla="*/ 161925 w 940118"/>
                    <a:gd name="connsiteY40" fmla="*/ 341948 h 1580197"/>
                    <a:gd name="connsiteX41" fmla="*/ 227648 w 940118"/>
                    <a:gd name="connsiteY41" fmla="*/ 258128 h 1580197"/>
                    <a:gd name="connsiteX42" fmla="*/ 239906 w 940118"/>
                    <a:gd name="connsiteY42" fmla="*/ 264794 h 1580197"/>
                    <a:gd name="connsiteX43" fmla="*/ 240267 w 940118"/>
                    <a:gd name="connsiteY43" fmla="*/ 264453 h 1580197"/>
                    <a:gd name="connsiteX44" fmla="*/ 228600 w 940118"/>
                    <a:gd name="connsiteY44" fmla="*/ 258128 h 1580197"/>
                    <a:gd name="connsiteX45" fmla="*/ 242888 w 940118"/>
                    <a:gd name="connsiteY45" fmla="*/ 241935 h 1580197"/>
                    <a:gd name="connsiteX46" fmla="*/ 287315 w 940118"/>
                    <a:gd name="connsiteY46" fmla="*/ 198453 h 1580197"/>
                    <a:gd name="connsiteX47" fmla="*/ 286702 w 940118"/>
                    <a:gd name="connsiteY47" fmla="*/ 198120 h 1580197"/>
                    <a:gd name="connsiteX48" fmla="*/ 359092 w 940118"/>
                    <a:gd name="connsiteY48" fmla="*/ 140970 h 1580197"/>
                    <a:gd name="connsiteX49" fmla="*/ 378434 w 940118"/>
                    <a:gd name="connsiteY49" fmla="*/ 151488 h 1580197"/>
                    <a:gd name="connsiteX50" fmla="*/ 378837 w 940118"/>
                    <a:gd name="connsiteY50" fmla="*/ 151226 h 1580197"/>
                    <a:gd name="connsiteX51" fmla="*/ 360045 w 940118"/>
                    <a:gd name="connsiteY51" fmla="*/ 140970 h 1580197"/>
                    <a:gd name="connsiteX52" fmla="*/ 486263 w 940118"/>
                    <a:gd name="connsiteY52" fmla="*/ 68845 h 1580197"/>
                    <a:gd name="connsiteX53" fmla="*/ 485775 w 940118"/>
                    <a:gd name="connsiteY53" fmla="*/ 68580 h 1580197"/>
                    <a:gd name="connsiteX54" fmla="*/ 572452 w 940118"/>
                    <a:gd name="connsiteY54" fmla="*/ 32385 h 1580197"/>
                    <a:gd name="connsiteX55" fmla="*/ 595123 w 940118"/>
                    <a:gd name="connsiteY55" fmla="*/ 44713 h 1580197"/>
                    <a:gd name="connsiteX56" fmla="*/ 595672 w 940118"/>
                    <a:gd name="connsiteY56" fmla="*/ 44538 h 1580197"/>
                    <a:gd name="connsiteX57" fmla="*/ 573405 w 940118"/>
                    <a:gd name="connsiteY57" fmla="*/ 32385 h 1580197"/>
                    <a:gd name="connsiteX58" fmla="*/ 679133 w 940118"/>
                    <a:gd name="connsiteY58"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833438 w 940118"/>
                    <a:gd name="connsiteY6" fmla="*/ 174308 h 1580197"/>
                    <a:gd name="connsiteX7" fmla="*/ 747299 w 940118"/>
                    <a:gd name="connsiteY7" fmla="*/ 210278 h 1580197"/>
                    <a:gd name="connsiteX8" fmla="*/ 747713 w 940118"/>
                    <a:gd name="connsiteY8" fmla="*/ 210503 h 1580197"/>
                    <a:gd name="connsiteX9" fmla="*/ 620078 w 940118"/>
                    <a:gd name="connsiteY9" fmla="*/ 282893 h 1580197"/>
                    <a:gd name="connsiteX10" fmla="*/ 620077 w 940118"/>
                    <a:gd name="connsiteY10" fmla="*/ 282893 h 1580197"/>
                    <a:gd name="connsiteX11" fmla="*/ 548076 w 940118"/>
                    <a:gd name="connsiteY11" fmla="*/ 339736 h 1580197"/>
                    <a:gd name="connsiteX12" fmla="*/ 548640 w 940118"/>
                    <a:gd name="connsiteY12" fmla="*/ 340043 h 1580197"/>
                    <a:gd name="connsiteX13" fmla="*/ 503873 w 940118"/>
                    <a:gd name="connsiteY13" fmla="*/ 383858 h 1580197"/>
                    <a:gd name="connsiteX14" fmla="*/ 488633 w 940118"/>
                    <a:gd name="connsiteY14" fmla="*/ 399098 h 1580197"/>
                    <a:gd name="connsiteX15" fmla="*/ 488633 w 940118"/>
                    <a:gd name="connsiteY15" fmla="*/ 400050 h 1580197"/>
                    <a:gd name="connsiteX16" fmla="*/ 422910 w 940118"/>
                    <a:gd name="connsiteY16" fmla="*/ 482918 h 1580197"/>
                    <a:gd name="connsiteX17" fmla="*/ 422910 w 940118"/>
                    <a:gd name="connsiteY17" fmla="*/ 483870 h 1580197"/>
                    <a:gd name="connsiteX18" fmla="*/ 367665 w 940118"/>
                    <a:gd name="connsiteY18" fmla="*/ 572453 h 1580197"/>
                    <a:gd name="connsiteX19" fmla="*/ 368618 w 940118"/>
                    <a:gd name="connsiteY19" fmla="*/ 573405 h 1580197"/>
                    <a:gd name="connsiteX20" fmla="*/ 317183 w 940118"/>
                    <a:gd name="connsiteY20" fmla="*/ 684847 h 1580197"/>
                    <a:gd name="connsiteX21" fmla="*/ 305241 w 940118"/>
                    <a:gd name="connsiteY21" fmla="*/ 678329 h 1580197"/>
                    <a:gd name="connsiteX22" fmla="*/ 305235 w 940118"/>
                    <a:gd name="connsiteY22" fmla="*/ 678350 h 1580197"/>
                    <a:gd name="connsiteX23" fmla="*/ 317183 w 940118"/>
                    <a:gd name="connsiteY23" fmla="*/ 684847 h 1580197"/>
                    <a:gd name="connsiteX24" fmla="*/ 260985 w 940118"/>
                    <a:gd name="connsiteY24" fmla="*/ 1014413 h 1580197"/>
                    <a:gd name="connsiteX25" fmla="*/ 342900 w 940118"/>
                    <a:gd name="connsiteY25" fmla="*/ 1373505 h 1580197"/>
                    <a:gd name="connsiteX26" fmla="*/ 546735 w 940118"/>
                    <a:gd name="connsiteY26" fmla="*/ 1580197 h 1580197"/>
                    <a:gd name="connsiteX27" fmla="*/ 285750 w 940118"/>
                    <a:gd name="connsiteY27" fmla="*/ 1438275 h 1580197"/>
                    <a:gd name="connsiteX28" fmla="*/ 81915 w 940118"/>
                    <a:gd name="connsiteY28" fmla="*/ 1231583 h 1580197"/>
                    <a:gd name="connsiteX29" fmla="*/ 0 w 940118"/>
                    <a:gd name="connsiteY29" fmla="*/ 872490 h 1580197"/>
                    <a:gd name="connsiteX30" fmla="*/ 56197 w 940118"/>
                    <a:gd name="connsiteY30" fmla="*/ 542925 h 1580197"/>
                    <a:gd name="connsiteX31" fmla="*/ 62441 w 940118"/>
                    <a:gd name="connsiteY31" fmla="*/ 546321 h 1580197"/>
                    <a:gd name="connsiteX32" fmla="*/ 62617 w 940118"/>
                    <a:gd name="connsiteY32" fmla="*/ 545909 h 1580197"/>
                    <a:gd name="connsiteX33" fmla="*/ 57150 w 940118"/>
                    <a:gd name="connsiteY33" fmla="*/ 542925 h 1580197"/>
                    <a:gd name="connsiteX34" fmla="*/ 107444 w 940118"/>
                    <a:gd name="connsiteY34" fmla="*/ 431896 h 1580197"/>
                    <a:gd name="connsiteX35" fmla="*/ 106680 w 940118"/>
                    <a:gd name="connsiteY35" fmla="*/ 431483 h 1580197"/>
                    <a:gd name="connsiteX36" fmla="*/ 161925 w 940118"/>
                    <a:gd name="connsiteY36" fmla="*/ 341948 h 1580197"/>
                    <a:gd name="connsiteX37" fmla="*/ 171758 w 940118"/>
                    <a:gd name="connsiteY37" fmla="*/ 347295 h 1580197"/>
                    <a:gd name="connsiteX38" fmla="*/ 171778 w 940118"/>
                    <a:gd name="connsiteY38" fmla="*/ 347270 h 1580197"/>
                    <a:gd name="connsiteX39" fmla="*/ 161925 w 940118"/>
                    <a:gd name="connsiteY39" fmla="*/ 341948 h 1580197"/>
                    <a:gd name="connsiteX40" fmla="*/ 227648 w 940118"/>
                    <a:gd name="connsiteY40" fmla="*/ 258128 h 1580197"/>
                    <a:gd name="connsiteX41" fmla="*/ 239906 w 940118"/>
                    <a:gd name="connsiteY41" fmla="*/ 264794 h 1580197"/>
                    <a:gd name="connsiteX42" fmla="*/ 240267 w 940118"/>
                    <a:gd name="connsiteY42" fmla="*/ 264453 h 1580197"/>
                    <a:gd name="connsiteX43" fmla="*/ 228600 w 940118"/>
                    <a:gd name="connsiteY43" fmla="*/ 258128 h 1580197"/>
                    <a:gd name="connsiteX44" fmla="*/ 242888 w 940118"/>
                    <a:gd name="connsiteY44" fmla="*/ 241935 h 1580197"/>
                    <a:gd name="connsiteX45" fmla="*/ 287315 w 940118"/>
                    <a:gd name="connsiteY45" fmla="*/ 198453 h 1580197"/>
                    <a:gd name="connsiteX46" fmla="*/ 286702 w 940118"/>
                    <a:gd name="connsiteY46" fmla="*/ 198120 h 1580197"/>
                    <a:gd name="connsiteX47" fmla="*/ 359092 w 940118"/>
                    <a:gd name="connsiteY47" fmla="*/ 140970 h 1580197"/>
                    <a:gd name="connsiteX48" fmla="*/ 378434 w 940118"/>
                    <a:gd name="connsiteY48" fmla="*/ 151488 h 1580197"/>
                    <a:gd name="connsiteX49" fmla="*/ 378837 w 940118"/>
                    <a:gd name="connsiteY49" fmla="*/ 151226 h 1580197"/>
                    <a:gd name="connsiteX50" fmla="*/ 360045 w 940118"/>
                    <a:gd name="connsiteY50" fmla="*/ 140970 h 1580197"/>
                    <a:gd name="connsiteX51" fmla="*/ 486263 w 940118"/>
                    <a:gd name="connsiteY51" fmla="*/ 68845 h 1580197"/>
                    <a:gd name="connsiteX52" fmla="*/ 485775 w 940118"/>
                    <a:gd name="connsiteY52" fmla="*/ 68580 h 1580197"/>
                    <a:gd name="connsiteX53" fmla="*/ 572452 w 940118"/>
                    <a:gd name="connsiteY53" fmla="*/ 32385 h 1580197"/>
                    <a:gd name="connsiteX54" fmla="*/ 595123 w 940118"/>
                    <a:gd name="connsiteY54" fmla="*/ 44713 h 1580197"/>
                    <a:gd name="connsiteX55" fmla="*/ 595672 w 940118"/>
                    <a:gd name="connsiteY55" fmla="*/ 44538 h 1580197"/>
                    <a:gd name="connsiteX56" fmla="*/ 573405 w 940118"/>
                    <a:gd name="connsiteY56" fmla="*/ 32385 h 1580197"/>
                    <a:gd name="connsiteX57" fmla="*/ 679133 w 940118"/>
                    <a:gd name="connsiteY57" fmla="*/ 0 h 1580197"/>
                    <a:gd name="connsiteX0" fmla="*/ 812750 w 940118"/>
                    <a:gd name="connsiteY0" fmla="*/ 163017 h 1580197"/>
                    <a:gd name="connsiteX1" fmla="*/ 812706 w 940118"/>
                    <a:gd name="connsiteY1" fmla="*/ 163034 h 1580197"/>
                    <a:gd name="connsiteX2" fmla="*/ 832937 w 940118"/>
                    <a:gd name="connsiteY2" fmla="*/ 174035 h 1580197"/>
                    <a:gd name="connsiteX3" fmla="*/ 812750 w 940118"/>
                    <a:gd name="connsiteY3" fmla="*/ 163017 h 1580197"/>
                    <a:gd name="connsiteX4" fmla="*/ 679133 w 940118"/>
                    <a:gd name="connsiteY4" fmla="*/ 0 h 1580197"/>
                    <a:gd name="connsiteX5" fmla="*/ 940118 w 940118"/>
                    <a:gd name="connsiteY5" fmla="*/ 140970 h 1580197"/>
                    <a:gd name="connsiteX6" fmla="*/ 747299 w 940118"/>
                    <a:gd name="connsiteY6" fmla="*/ 210278 h 1580197"/>
                    <a:gd name="connsiteX7" fmla="*/ 747713 w 940118"/>
                    <a:gd name="connsiteY7" fmla="*/ 210503 h 1580197"/>
                    <a:gd name="connsiteX8" fmla="*/ 620078 w 940118"/>
                    <a:gd name="connsiteY8" fmla="*/ 282893 h 1580197"/>
                    <a:gd name="connsiteX9" fmla="*/ 620077 w 940118"/>
                    <a:gd name="connsiteY9" fmla="*/ 282893 h 1580197"/>
                    <a:gd name="connsiteX10" fmla="*/ 548076 w 940118"/>
                    <a:gd name="connsiteY10" fmla="*/ 339736 h 1580197"/>
                    <a:gd name="connsiteX11" fmla="*/ 548640 w 940118"/>
                    <a:gd name="connsiteY11" fmla="*/ 340043 h 1580197"/>
                    <a:gd name="connsiteX12" fmla="*/ 503873 w 940118"/>
                    <a:gd name="connsiteY12" fmla="*/ 383858 h 1580197"/>
                    <a:gd name="connsiteX13" fmla="*/ 488633 w 940118"/>
                    <a:gd name="connsiteY13" fmla="*/ 399098 h 1580197"/>
                    <a:gd name="connsiteX14" fmla="*/ 488633 w 940118"/>
                    <a:gd name="connsiteY14" fmla="*/ 400050 h 1580197"/>
                    <a:gd name="connsiteX15" fmla="*/ 422910 w 940118"/>
                    <a:gd name="connsiteY15" fmla="*/ 482918 h 1580197"/>
                    <a:gd name="connsiteX16" fmla="*/ 422910 w 940118"/>
                    <a:gd name="connsiteY16" fmla="*/ 483870 h 1580197"/>
                    <a:gd name="connsiteX17" fmla="*/ 367665 w 940118"/>
                    <a:gd name="connsiteY17" fmla="*/ 572453 h 1580197"/>
                    <a:gd name="connsiteX18" fmla="*/ 368618 w 940118"/>
                    <a:gd name="connsiteY18" fmla="*/ 573405 h 1580197"/>
                    <a:gd name="connsiteX19" fmla="*/ 317183 w 940118"/>
                    <a:gd name="connsiteY19" fmla="*/ 684847 h 1580197"/>
                    <a:gd name="connsiteX20" fmla="*/ 305241 w 940118"/>
                    <a:gd name="connsiteY20" fmla="*/ 678329 h 1580197"/>
                    <a:gd name="connsiteX21" fmla="*/ 305235 w 940118"/>
                    <a:gd name="connsiteY21" fmla="*/ 678350 h 1580197"/>
                    <a:gd name="connsiteX22" fmla="*/ 317183 w 940118"/>
                    <a:gd name="connsiteY22" fmla="*/ 684847 h 1580197"/>
                    <a:gd name="connsiteX23" fmla="*/ 260985 w 940118"/>
                    <a:gd name="connsiteY23" fmla="*/ 1014413 h 1580197"/>
                    <a:gd name="connsiteX24" fmla="*/ 342900 w 940118"/>
                    <a:gd name="connsiteY24" fmla="*/ 1373505 h 1580197"/>
                    <a:gd name="connsiteX25" fmla="*/ 546735 w 940118"/>
                    <a:gd name="connsiteY25" fmla="*/ 1580197 h 1580197"/>
                    <a:gd name="connsiteX26" fmla="*/ 285750 w 940118"/>
                    <a:gd name="connsiteY26" fmla="*/ 1438275 h 1580197"/>
                    <a:gd name="connsiteX27" fmla="*/ 81915 w 940118"/>
                    <a:gd name="connsiteY27" fmla="*/ 1231583 h 1580197"/>
                    <a:gd name="connsiteX28" fmla="*/ 0 w 940118"/>
                    <a:gd name="connsiteY28" fmla="*/ 872490 h 1580197"/>
                    <a:gd name="connsiteX29" fmla="*/ 56197 w 940118"/>
                    <a:gd name="connsiteY29" fmla="*/ 542925 h 1580197"/>
                    <a:gd name="connsiteX30" fmla="*/ 62441 w 940118"/>
                    <a:gd name="connsiteY30" fmla="*/ 546321 h 1580197"/>
                    <a:gd name="connsiteX31" fmla="*/ 62617 w 940118"/>
                    <a:gd name="connsiteY31" fmla="*/ 545909 h 1580197"/>
                    <a:gd name="connsiteX32" fmla="*/ 57150 w 940118"/>
                    <a:gd name="connsiteY32" fmla="*/ 542925 h 1580197"/>
                    <a:gd name="connsiteX33" fmla="*/ 107444 w 940118"/>
                    <a:gd name="connsiteY33" fmla="*/ 431896 h 1580197"/>
                    <a:gd name="connsiteX34" fmla="*/ 106680 w 940118"/>
                    <a:gd name="connsiteY34" fmla="*/ 431483 h 1580197"/>
                    <a:gd name="connsiteX35" fmla="*/ 161925 w 940118"/>
                    <a:gd name="connsiteY35" fmla="*/ 341948 h 1580197"/>
                    <a:gd name="connsiteX36" fmla="*/ 171758 w 940118"/>
                    <a:gd name="connsiteY36" fmla="*/ 347295 h 1580197"/>
                    <a:gd name="connsiteX37" fmla="*/ 171778 w 940118"/>
                    <a:gd name="connsiteY37" fmla="*/ 347270 h 1580197"/>
                    <a:gd name="connsiteX38" fmla="*/ 161925 w 940118"/>
                    <a:gd name="connsiteY38" fmla="*/ 341948 h 1580197"/>
                    <a:gd name="connsiteX39" fmla="*/ 227648 w 940118"/>
                    <a:gd name="connsiteY39" fmla="*/ 258128 h 1580197"/>
                    <a:gd name="connsiteX40" fmla="*/ 239906 w 940118"/>
                    <a:gd name="connsiteY40" fmla="*/ 264794 h 1580197"/>
                    <a:gd name="connsiteX41" fmla="*/ 240267 w 940118"/>
                    <a:gd name="connsiteY41" fmla="*/ 264453 h 1580197"/>
                    <a:gd name="connsiteX42" fmla="*/ 228600 w 940118"/>
                    <a:gd name="connsiteY42" fmla="*/ 258128 h 1580197"/>
                    <a:gd name="connsiteX43" fmla="*/ 242888 w 940118"/>
                    <a:gd name="connsiteY43" fmla="*/ 241935 h 1580197"/>
                    <a:gd name="connsiteX44" fmla="*/ 287315 w 940118"/>
                    <a:gd name="connsiteY44" fmla="*/ 198453 h 1580197"/>
                    <a:gd name="connsiteX45" fmla="*/ 286702 w 940118"/>
                    <a:gd name="connsiteY45" fmla="*/ 198120 h 1580197"/>
                    <a:gd name="connsiteX46" fmla="*/ 359092 w 940118"/>
                    <a:gd name="connsiteY46" fmla="*/ 140970 h 1580197"/>
                    <a:gd name="connsiteX47" fmla="*/ 378434 w 940118"/>
                    <a:gd name="connsiteY47" fmla="*/ 151488 h 1580197"/>
                    <a:gd name="connsiteX48" fmla="*/ 378837 w 940118"/>
                    <a:gd name="connsiteY48" fmla="*/ 151226 h 1580197"/>
                    <a:gd name="connsiteX49" fmla="*/ 360045 w 940118"/>
                    <a:gd name="connsiteY49" fmla="*/ 140970 h 1580197"/>
                    <a:gd name="connsiteX50" fmla="*/ 486263 w 940118"/>
                    <a:gd name="connsiteY50" fmla="*/ 68845 h 1580197"/>
                    <a:gd name="connsiteX51" fmla="*/ 485775 w 940118"/>
                    <a:gd name="connsiteY51" fmla="*/ 68580 h 1580197"/>
                    <a:gd name="connsiteX52" fmla="*/ 572452 w 940118"/>
                    <a:gd name="connsiteY52" fmla="*/ 32385 h 1580197"/>
                    <a:gd name="connsiteX53" fmla="*/ 595123 w 940118"/>
                    <a:gd name="connsiteY53" fmla="*/ 44713 h 1580197"/>
                    <a:gd name="connsiteX54" fmla="*/ 595672 w 940118"/>
                    <a:gd name="connsiteY54" fmla="*/ 44538 h 1580197"/>
                    <a:gd name="connsiteX55" fmla="*/ 573405 w 940118"/>
                    <a:gd name="connsiteY55" fmla="*/ 32385 h 1580197"/>
                    <a:gd name="connsiteX56" fmla="*/ 679133 w 940118"/>
                    <a:gd name="connsiteY56" fmla="*/ 0 h 1580197"/>
                    <a:gd name="connsiteX0" fmla="*/ 832937 w 940118"/>
                    <a:gd name="connsiteY0" fmla="*/ 174035 h 1580197"/>
                    <a:gd name="connsiteX1" fmla="*/ 812706 w 940118"/>
                    <a:gd name="connsiteY1" fmla="*/ 163034 h 1580197"/>
                    <a:gd name="connsiteX2" fmla="*/ 832937 w 940118"/>
                    <a:gd name="connsiteY2" fmla="*/ 174035 h 1580197"/>
                    <a:gd name="connsiteX3" fmla="*/ 679133 w 940118"/>
                    <a:gd name="connsiteY3" fmla="*/ 0 h 1580197"/>
                    <a:gd name="connsiteX4" fmla="*/ 940118 w 940118"/>
                    <a:gd name="connsiteY4" fmla="*/ 140970 h 1580197"/>
                    <a:gd name="connsiteX5" fmla="*/ 747299 w 940118"/>
                    <a:gd name="connsiteY5" fmla="*/ 210278 h 1580197"/>
                    <a:gd name="connsiteX6" fmla="*/ 747713 w 940118"/>
                    <a:gd name="connsiteY6" fmla="*/ 210503 h 1580197"/>
                    <a:gd name="connsiteX7" fmla="*/ 620078 w 940118"/>
                    <a:gd name="connsiteY7" fmla="*/ 282893 h 1580197"/>
                    <a:gd name="connsiteX8" fmla="*/ 620077 w 940118"/>
                    <a:gd name="connsiteY8" fmla="*/ 282893 h 1580197"/>
                    <a:gd name="connsiteX9" fmla="*/ 548076 w 940118"/>
                    <a:gd name="connsiteY9" fmla="*/ 339736 h 1580197"/>
                    <a:gd name="connsiteX10" fmla="*/ 548640 w 940118"/>
                    <a:gd name="connsiteY10" fmla="*/ 340043 h 1580197"/>
                    <a:gd name="connsiteX11" fmla="*/ 503873 w 940118"/>
                    <a:gd name="connsiteY11" fmla="*/ 383858 h 1580197"/>
                    <a:gd name="connsiteX12" fmla="*/ 488633 w 940118"/>
                    <a:gd name="connsiteY12" fmla="*/ 399098 h 1580197"/>
                    <a:gd name="connsiteX13" fmla="*/ 488633 w 940118"/>
                    <a:gd name="connsiteY13" fmla="*/ 400050 h 1580197"/>
                    <a:gd name="connsiteX14" fmla="*/ 422910 w 940118"/>
                    <a:gd name="connsiteY14" fmla="*/ 482918 h 1580197"/>
                    <a:gd name="connsiteX15" fmla="*/ 422910 w 940118"/>
                    <a:gd name="connsiteY15" fmla="*/ 483870 h 1580197"/>
                    <a:gd name="connsiteX16" fmla="*/ 367665 w 940118"/>
                    <a:gd name="connsiteY16" fmla="*/ 572453 h 1580197"/>
                    <a:gd name="connsiteX17" fmla="*/ 368618 w 940118"/>
                    <a:gd name="connsiteY17" fmla="*/ 573405 h 1580197"/>
                    <a:gd name="connsiteX18" fmla="*/ 317183 w 940118"/>
                    <a:gd name="connsiteY18" fmla="*/ 684847 h 1580197"/>
                    <a:gd name="connsiteX19" fmla="*/ 305241 w 940118"/>
                    <a:gd name="connsiteY19" fmla="*/ 678329 h 1580197"/>
                    <a:gd name="connsiteX20" fmla="*/ 305235 w 940118"/>
                    <a:gd name="connsiteY20" fmla="*/ 678350 h 1580197"/>
                    <a:gd name="connsiteX21" fmla="*/ 317183 w 940118"/>
                    <a:gd name="connsiteY21" fmla="*/ 684847 h 1580197"/>
                    <a:gd name="connsiteX22" fmla="*/ 260985 w 940118"/>
                    <a:gd name="connsiteY22" fmla="*/ 1014413 h 1580197"/>
                    <a:gd name="connsiteX23" fmla="*/ 342900 w 940118"/>
                    <a:gd name="connsiteY23" fmla="*/ 1373505 h 1580197"/>
                    <a:gd name="connsiteX24" fmla="*/ 546735 w 940118"/>
                    <a:gd name="connsiteY24" fmla="*/ 1580197 h 1580197"/>
                    <a:gd name="connsiteX25" fmla="*/ 285750 w 940118"/>
                    <a:gd name="connsiteY25" fmla="*/ 1438275 h 1580197"/>
                    <a:gd name="connsiteX26" fmla="*/ 81915 w 940118"/>
                    <a:gd name="connsiteY26" fmla="*/ 1231583 h 1580197"/>
                    <a:gd name="connsiteX27" fmla="*/ 0 w 940118"/>
                    <a:gd name="connsiteY27" fmla="*/ 872490 h 1580197"/>
                    <a:gd name="connsiteX28" fmla="*/ 56197 w 940118"/>
                    <a:gd name="connsiteY28" fmla="*/ 542925 h 1580197"/>
                    <a:gd name="connsiteX29" fmla="*/ 62441 w 940118"/>
                    <a:gd name="connsiteY29" fmla="*/ 546321 h 1580197"/>
                    <a:gd name="connsiteX30" fmla="*/ 62617 w 940118"/>
                    <a:gd name="connsiteY30" fmla="*/ 545909 h 1580197"/>
                    <a:gd name="connsiteX31" fmla="*/ 57150 w 940118"/>
                    <a:gd name="connsiteY31" fmla="*/ 542925 h 1580197"/>
                    <a:gd name="connsiteX32" fmla="*/ 107444 w 940118"/>
                    <a:gd name="connsiteY32" fmla="*/ 431896 h 1580197"/>
                    <a:gd name="connsiteX33" fmla="*/ 106680 w 940118"/>
                    <a:gd name="connsiteY33" fmla="*/ 431483 h 1580197"/>
                    <a:gd name="connsiteX34" fmla="*/ 161925 w 940118"/>
                    <a:gd name="connsiteY34" fmla="*/ 341948 h 1580197"/>
                    <a:gd name="connsiteX35" fmla="*/ 171758 w 940118"/>
                    <a:gd name="connsiteY35" fmla="*/ 347295 h 1580197"/>
                    <a:gd name="connsiteX36" fmla="*/ 171778 w 940118"/>
                    <a:gd name="connsiteY36" fmla="*/ 347270 h 1580197"/>
                    <a:gd name="connsiteX37" fmla="*/ 161925 w 940118"/>
                    <a:gd name="connsiteY37" fmla="*/ 341948 h 1580197"/>
                    <a:gd name="connsiteX38" fmla="*/ 227648 w 940118"/>
                    <a:gd name="connsiteY38" fmla="*/ 258128 h 1580197"/>
                    <a:gd name="connsiteX39" fmla="*/ 239906 w 940118"/>
                    <a:gd name="connsiteY39" fmla="*/ 264794 h 1580197"/>
                    <a:gd name="connsiteX40" fmla="*/ 240267 w 940118"/>
                    <a:gd name="connsiteY40" fmla="*/ 264453 h 1580197"/>
                    <a:gd name="connsiteX41" fmla="*/ 228600 w 940118"/>
                    <a:gd name="connsiteY41" fmla="*/ 258128 h 1580197"/>
                    <a:gd name="connsiteX42" fmla="*/ 242888 w 940118"/>
                    <a:gd name="connsiteY42" fmla="*/ 241935 h 1580197"/>
                    <a:gd name="connsiteX43" fmla="*/ 287315 w 940118"/>
                    <a:gd name="connsiteY43" fmla="*/ 198453 h 1580197"/>
                    <a:gd name="connsiteX44" fmla="*/ 286702 w 940118"/>
                    <a:gd name="connsiteY44" fmla="*/ 198120 h 1580197"/>
                    <a:gd name="connsiteX45" fmla="*/ 359092 w 940118"/>
                    <a:gd name="connsiteY45" fmla="*/ 140970 h 1580197"/>
                    <a:gd name="connsiteX46" fmla="*/ 378434 w 940118"/>
                    <a:gd name="connsiteY46" fmla="*/ 151488 h 1580197"/>
                    <a:gd name="connsiteX47" fmla="*/ 378837 w 940118"/>
                    <a:gd name="connsiteY47" fmla="*/ 151226 h 1580197"/>
                    <a:gd name="connsiteX48" fmla="*/ 360045 w 940118"/>
                    <a:gd name="connsiteY48" fmla="*/ 140970 h 1580197"/>
                    <a:gd name="connsiteX49" fmla="*/ 486263 w 940118"/>
                    <a:gd name="connsiteY49" fmla="*/ 68845 h 1580197"/>
                    <a:gd name="connsiteX50" fmla="*/ 485775 w 940118"/>
                    <a:gd name="connsiteY50" fmla="*/ 68580 h 1580197"/>
                    <a:gd name="connsiteX51" fmla="*/ 572452 w 940118"/>
                    <a:gd name="connsiteY51" fmla="*/ 32385 h 1580197"/>
                    <a:gd name="connsiteX52" fmla="*/ 595123 w 940118"/>
                    <a:gd name="connsiteY52" fmla="*/ 44713 h 1580197"/>
                    <a:gd name="connsiteX53" fmla="*/ 595672 w 940118"/>
                    <a:gd name="connsiteY53" fmla="*/ 44538 h 1580197"/>
                    <a:gd name="connsiteX54" fmla="*/ 573405 w 940118"/>
                    <a:gd name="connsiteY54" fmla="*/ 32385 h 1580197"/>
                    <a:gd name="connsiteX55" fmla="*/ 679133 w 940118"/>
                    <a:gd name="connsiteY5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95672 w 940118"/>
                    <a:gd name="connsiteY50" fmla="*/ 44538 h 1580197"/>
                    <a:gd name="connsiteX51" fmla="*/ 573405 w 940118"/>
                    <a:gd name="connsiteY51" fmla="*/ 32385 h 1580197"/>
                    <a:gd name="connsiteX52" fmla="*/ 679133 w 940118"/>
                    <a:gd name="connsiteY5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360045 w 940118"/>
                    <a:gd name="connsiteY45" fmla="*/ 140970 h 1580197"/>
                    <a:gd name="connsiteX46" fmla="*/ 486263 w 940118"/>
                    <a:gd name="connsiteY46" fmla="*/ 68845 h 1580197"/>
                    <a:gd name="connsiteX47" fmla="*/ 485775 w 940118"/>
                    <a:gd name="connsiteY47" fmla="*/ 68580 h 1580197"/>
                    <a:gd name="connsiteX48" fmla="*/ 572452 w 940118"/>
                    <a:gd name="connsiteY48" fmla="*/ 32385 h 1580197"/>
                    <a:gd name="connsiteX49" fmla="*/ 595123 w 940118"/>
                    <a:gd name="connsiteY49" fmla="*/ 44713 h 1580197"/>
                    <a:gd name="connsiteX50" fmla="*/ 573405 w 940118"/>
                    <a:gd name="connsiteY50" fmla="*/ 32385 h 1580197"/>
                    <a:gd name="connsiteX51" fmla="*/ 679133 w 940118"/>
                    <a:gd name="connsiteY5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378837 w 940118"/>
                    <a:gd name="connsiteY44" fmla="*/ 151226 h 1580197"/>
                    <a:gd name="connsiteX45" fmla="*/ 486263 w 940118"/>
                    <a:gd name="connsiteY45" fmla="*/ 68845 h 1580197"/>
                    <a:gd name="connsiteX46" fmla="*/ 485775 w 940118"/>
                    <a:gd name="connsiteY46" fmla="*/ 68580 h 1580197"/>
                    <a:gd name="connsiteX47" fmla="*/ 572452 w 940118"/>
                    <a:gd name="connsiteY47" fmla="*/ 32385 h 1580197"/>
                    <a:gd name="connsiteX48" fmla="*/ 595123 w 940118"/>
                    <a:gd name="connsiteY48" fmla="*/ 44713 h 1580197"/>
                    <a:gd name="connsiteX49" fmla="*/ 573405 w 940118"/>
                    <a:gd name="connsiteY49" fmla="*/ 32385 h 1580197"/>
                    <a:gd name="connsiteX50" fmla="*/ 679133 w 940118"/>
                    <a:gd name="connsiteY5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378434 w 940118"/>
                    <a:gd name="connsiteY43" fmla="*/ 151488 h 1580197"/>
                    <a:gd name="connsiteX44" fmla="*/ 486263 w 940118"/>
                    <a:gd name="connsiteY44" fmla="*/ 68845 h 1580197"/>
                    <a:gd name="connsiteX45" fmla="*/ 485775 w 940118"/>
                    <a:gd name="connsiteY45" fmla="*/ 68580 h 1580197"/>
                    <a:gd name="connsiteX46" fmla="*/ 572452 w 940118"/>
                    <a:gd name="connsiteY46" fmla="*/ 32385 h 1580197"/>
                    <a:gd name="connsiteX47" fmla="*/ 595123 w 940118"/>
                    <a:gd name="connsiteY47" fmla="*/ 44713 h 1580197"/>
                    <a:gd name="connsiteX48" fmla="*/ 573405 w 940118"/>
                    <a:gd name="connsiteY48" fmla="*/ 32385 h 1580197"/>
                    <a:gd name="connsiteX49" fmla="*/ 679133 w 940118"/>
                    <a:gd name="connsiteY4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42888 w 940118"/>
                    <a:gd name="connsiteY39" fmla="*/ 241935 h 1580197"/>
                    <a:gd name="connsiteX40" fmla="*/ 287315 w 940118"/>
                    <a:gd name="connsiteY40" fmla="*/ 198453 h 1580197"/>
                    <a:gd name="connsiteX41" fmla="*/ 286702 w 940118"/>
                    <a:gd name="connsiteY41" fmla="*/ 198120 h 1580197"/>
                    <a:gd name="connsiteX42" fmla="*/ 359092 w 940118"/>
                    <a:gd name="connsiteY42" fmla="*/ 140970 h 1580197"/>
                    <a:gd name="connsiteX43" fmla="*/ 486263 w 940118"/>
                    <a:gd name="connsiteY43" fmla="*/ 68845 h 1580197"/>
                    <a:gd name="connsiteX44" fmla="*/ 485775 w 940118"/>
                    <a:gd name="connsiteY44" fmla="*/ 68580 h 1580197"/>
                    <a:gd name="connsiteX45" fmla="*/ 572452 w 940118"/>
                    <a:gd name="connsiteY45" fmla="*/ 32385 h 1580197"/>
                    <a:gd name="connsiteX46" fmla="*/ 595123 w 940118"/>
                    <a:gd name="connsiteY46" fmla="*/ 44713 h 1580197"/>
                    <a:gd name="connsiteX47" fmla="*/ 573405 w 940118"/>
                    <a:gd name="connsiteY47" fmla="*/ 32385 h 1580197"/>
                    <a:gd name="connsiteX48" fmla="*/ 679133 w 940118"/>
                    <a:gd name="connsiteY4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40267 w 940118"/>
                    <a:gd name="connsiteY37" fmla="*/ 264453 h 1580197"/>
                    <a:gd name="connsiteX38" fmla="*/ 228600 w 940118"/>
                    <a:gd name="connsiteY38" fmla="*/ 258128 h 1580197"/>
                    <a:gd name="connsiteX39" fmla="*/ 287315 w 940118"/>
                    <a:gd name="connsiteY39" fmla="*/ 198453 h 1580197"/>
                    <a:gd name="connsiteX40" fmla="*/ 286702 w 940118"/>
                    <a:gd name="connsiteY40" fmla="*/ 198120 h 1580197"/>
                    <a:gd name="connsiteX41" fmla="*/ 359092 w 940118"/>
                    <a:gd name="connsiteY41" fmla="*/ 140970 h 1580197"/>
                    <a:gd name="connsiteX42" fmla="*/ 486263 w 940118"/>
                    <a:gd name="connsiteY42" fmla="*/ 68845 h 1580197"/>
                    <a:gd name="connsiteX43" fmla="*/ 485775 w 940118"/>
                    <a:gd name="connsiteY43" fmla="*/ 68580 h 1580197"/>
                    <a:gd name="connsiteX44" fmla="*/ 572452 w 940118"/>
                    <a:gd name="connsiteY44" fmla="*/ 32385 h 1580197"/>
                    <a:gd name="connsiteX45" fmla="*/ 595123 w 940118"/>
                    <a:gd name="connsiteY45" fmla="*/ 44713 h 1580197"/>
                    <a:gd name="connsiteX46" fmla="*/ 573405 w 940118"/>
                    <a:gd name="connsiteY46" fmla="*/ 32385 h 1580197"/>
                    <a:gd name="connsiteX47" fmla="*/ 679133 w 940118"/>
                    <a:gd name="connsiteY4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28600 w 940118"/>
                    <a:gd name="connsiteY37" fmla="*/ 258128 h 1580197"/>
                    <a:gd name="connsiteX38" fmla="*/ 287315 w 940118"/>
                    <a:gd name="connsiteY38" fmla="*/ 198453 h 1580197"/>
                    <a:gd name="connsiteX39" fmla="*/ 286702 w 940118"/>
                    <a:gd name="connsiteY39" fmla="*/ 198120 h 1580197"/>
                    <a:gd name="connsiteX40" fmla="*/ 359092 w 940118"/>
                    <a:gd name="connsiteY40" fmla="*/ 140970 h 1580197"/>
                    <a:gd name="connsiteX41" fmla="*/ 486263 w 940118"/>
                    <a:gd name="connsiteY41" fmla="*/ 68845 h 1580197"/>
                    <a:gd name="connsiteX42" fmla="*/ 485775 w 940118"/>
                    <a:gd name="connsiteY42" fmla="*/ 68580 h 1580197"/>
                    <a:gd name="connsiteX43" fmla="*/ 572452 w 940118"/>
                    <a:gd name="connsiteY43" fmla="*/ 32385 h 1580197"/>
                    <a:gd name="connsiteX44" fmla="*/ 595123 w 940118"/>
                    <a:gd name="connsiteY44" fmla="*/ 44713 h 1580197"/>
                    <a:gd name="connsiteX45" fmla="*/ 573405 w 940118"/>
                    <a:gd name="connsiteY45" fmla="*/ 32385 h 1580197"/>
                    <a:gd name="connsiteX46" fmla="*/ 679133 w 940118"/>
                    <a:gd name="connsiteY46"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39906 w 940118"/>
                    <a:gd name="connsiteY36" fmla="*/ 264794 h 1580197"/>
                    <a:gd name="connsiteX37" fmla="*/ 287315 w 940118"/>
                    <a:gd name="connsiteY37" fmla="*/ 198453 h 1580197"/>
                    <a:gd name="connsiteX38" fmla="*/ 286702 w 940118"/>
                    <a:gd name="connsiteY38" fmla="*/ 198120 h 1580197"/>
                    <a:gd name="connsiteX39" fmla="*/ 359092 w 940118"/>
                    <a:gd name="connsiteY39" fmla="*/ 140970 h 1580197"/>
                    <a:gd name="connsiteX40" fmla="*/ 486263 w 940118"/>
                    <a:gd name="connsiteY40" fmla="*/ 68845 h 1580197"/>
                    <a:gd name="connsiteX41" fmla="*/ 485775 w 940118"/>
                    <a:gd name="connsiteY41" fmla="*/ 68580 h 1580197"/>
                    <a:gd name="connsiteX42" fmla="*/ 572452 w 940118"/>
                    <a:gd name="connsiteY42" fmla="*/ 32385 h 1580197"/>
                    <a:gd name="connsiteX43" fmla="*/ 595123 w 940118"/>
                    <a:gd name="connsiteY43" fmla="*/ 44713 h 1580197"/>
                    <a:gd name="connsiteX44" fmla="*/ 573405 w 940118"/>
                    <a:gd name="connsiteY44" fmla="*/ 32385 h 1580197"/>
                    <a:gd name="connsiteX45" fmla="*/ 679133 w 940118"/>
                    <a:gd name="connsiteY45"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71778 w 940118"/>
                    <a:gd name="connsiteY33" fmla="*/ 347270 h 1580197"/>
                    <a:gd name="connsiteX34" fmla="*/ 161925 w 940118"/>
                    <a:gd name="connsiteY34" fmla="*/ 341948 h 1580197"/>
                    <a:gd name="connsiteX35" fmla="*/ 227648 w 940118"/>
                    <a:gd name="connsiteY35" fmla="*/ 258128 h 1580197"/>
                    <a:gd name="connsiteX36" fmla="*/ 287315 w 940118"/>
                    <a:gd name="connsiteY36" fmla="*/ 198453 h 1580197"/>
                    <a:gd name="connsiteX37" fmla="*/ 286702 w 940118"/>
                    <a:gd name="connsiteY37" fmla="*/ 198120 h 1580197"/>
                    <a:gd name="connsiteX38" fmla="*/ 359092 w 940118"/>
                    <a:gd name="connsiteY38" fmla="*/ 140970 h 1580197"/>
                    <a:gd name="connsiteX39" fmla="*/ 486263 w 940118"/>
                    <a:gd name="connsiteY39" fmla="*/ 68845 h 1580197"/>
                    <a:gd name="connsiteX40" fmla="*/ 485775 w 940118"/>
                    <a:gd name="connsiteY40" fmla="*/ 68580 h 1580197"/>
                    <a:gd name="connsiteX41" fmla="*/ 572452 w 940118"/>
                    <a:gd name="connsiteY41" fmla="*/ 32385 h 1580197"/>
                    <a:gd name="connsiteX42" fmla="*/ 595123 w 940118"/>
                    <a:gd name="connsiteY42" fmla="*/ 44713 h 1580197"/>
                    <a:gd name="connsiteX43" fmla="*/ 573405 w 940118"/>
                    <a:gd name="connsiteY43" fmla="*/ 32385 h 1580197"/>
                    <a:gd name="connsiteX44" fmla="*/ 679133 w 940118"/>
                    <a:gd name="connsiteY44"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161925 w 940118"/>
                    <a:gd name="connsiteY33" fmla="*/ 341948 h 1580197"/>
                    <a:gd name="connsiteX34" fmla="*/ 227648 w 940118"/>
                    <a:gd name="connsiteY34" fmla="*/ 258128 h 1580197"/>
                    <a:gd name="connsiteX35" fmla="*/ 287315 w 940118"/>
                    <a:gd name="connsiteY35" fmla="*/ 198453 h 1580197"/>
                    <a:gd name="connsiteX36" fmla="*/ 286702 w 940118"/>
                    <a:gd name="connsiteY36" fmla="*/ 198120 h 1580197"/>
                    <a:gd name="connsiteX37" fmla="*/ 359092 w 940118"/>
                    <a:gd name="connsiteY37" fmla="*/ 140970 h 1580197"/>
                    <a:gd name="connsiteX38" fmla="*/ 486263 w 940118"/>
                    <a:gd name="connsiteY38" fmla="*/ 68845 h 1580197"/>
                    <a:gd name="connsiteX39" fmla="*/ 485775 w 940118"/>
                    <a:gd name="connsiteY39" fmla="*/ 68580 h 1580197"/>
                    <a:gd name="connsiteX40" fmla="*/ 572452 w 940118"/>
                    <a:gd name="connsiteY40" fmla="*/ 32385 h 1580197"/>
                    <a:gd name="connsiteX41" fmla="*/ 595123 w 940118"/>
                    <a:gd name="connsiteY41" fmla="*/ 44713 h 1580197"/>
                    <a:gd name="connsiteX42" fmla="*/ 573405 w 940118"/>
                    <a:gd name="connsiteY42" fmla="*/ 32385 h 1580197"/>
                    <a:gd name="connsiteX43" fmla="*/ 679133 w 940118"/>
                    <a:gd name="connsiteY43"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171758 w 940118"/>
                    <a:gd name="connsiteY32" fmla="*/ 347295 h 1580197"/>
                    <a:gd name="connsiteX33" fmla="*/ 227648 w 940118"/>
                    <a:gd name="connsiteY33" fmla="*/ 258128 h 1580197"/>
                    <a:gd name="connsiteX34" fmla="*/ 287315 w 940118"/>
                    <a:gd name="connsiteY34" fmla="*/ 198453 h 1580197"/>
                    <a:gd name="connsiteX35" fmla="*/ 286702 w 940118"/>
                    <a:gd name="connsiteY35" fmla="*/ 198120 h 1580197"/>
                    <a:gd name="connsiteX36" fmla="*/ 359092 w 940118"/>
                    <a:gd name="connsiteY36" fmla="*/ 140970 h 1580197"/>
                    <a:gd name="connsiteX37" fmla="*/ 486263 w 940118"/>
                    <a:gd name="connsiteY37" fmla="*/ 68845 h 1580197"/>
                    <a:gd name="connsiteX38" fmla="*/ 485775 w 940118"/>
                    <a:gd name="connsiteY38" fmla="*/ 68580 h 1580197"/>
                    <a:gd name="connsiteX39" fmla="*/ 572452 w 940118"/>
                    <a:gd name="connsiteY39" fmla="*/ 32385 h 1580197"/>
                    <a:gd name="connsiteX40" fmla="*/ 595123 w 940118"/>
                    <a:gd name="connsiteY40" fmla="*/ 44713 h 1580197"/>
                    <a:gd name="connsiteX41" fmla="*/ 573405 w 940118"/>
                    <a:gd name="connsiteY41" fmla="*/ 32385 h 1580197"/>
                    <a:gd name="connsiteX42" fmla="*/ 679133 w 940118"/>
                    <a:gd name="connsiteY42"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161925 w 940118"/>
                    <a:gd name="connsiteY31" fmla="*/ 341948 h 1580197"/>
                    <a:gd name="connsiteX32" fmla="*/ 227648 w 940118"/>
                    <a:gd name="connsiteY32" fmla="*/ 258128 h 1580197"/>
                    <a:gd name="connsiteX33" fmla="*/ 287315 w 940118"/>
                    <a:gd name="connsiteY33" fmla="*/ 198453 h 1580197"/>
                    <a:gd name="connsiteX34" fmla="*/ 286702 w 940118"/>
                    <a:gd name="connsiteY34" fmla="*/ 198120 h 1580197"/>
                    <a:gd name="connsiteX35" fmla="*/ 359092 w 940118"/>
                    <a:gd name="connsiteY35" fmla="*/ 140970 h 1580197"/>
                    <a:gd name="connsiteX36" fmla="*/ 486263 w 940118"/>
                    <a:gd name="connsiteY36" fmla="*/ 68845 h 1580197"/>
                    <a:gd name="connsiteX37" fmla="*/ 485775 w 940118"/>
                    <a:gd name="connsiteY37" fmla="*/ 68580 h 1580197"/>
                    <a:gd name="connsiteX38" fmla="*/ 572452 w 940118"/>
                    <a:gd name="connsiteY38" fmla="*/ 32385 h 1580197"/>
                    <a:gd name="connsiteX39" fmla="*/ 595123 w 940118"/>
                    <a:gd name="connsiteY39" fmla="*/ 44713 h 1580197"/>
                    <a:gd name="connsiteX40" fmla="*/ 573405 w 940118"/>
                    <a:gd name="connsiteY40" fmla="*/ 32385 h 1580197"/>
                    <a:gd name="connsiteX41" fmla="*/ 679133 w 940118"/>
                    <a:gd name="connsiteY41"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286702 w 940118"/>
                    <a:gd name="connsiteY33" fmla="*/ 198120 h 1580197"/>
                    <a:gd name="connsiteX34" fmla="*/ 359092 w 940118"/>
                    <a:gd name="connsiteY34" fmla="*/ 140970 h 1580197"/>
                    <a:gd name="connsiteX35" fmla="*/ 486263 w 940118"/>
                    <a:gd name="connsiteY35" fmla="*/ 68845 h 1580197"/>
                    <a:gd name="connsiteX36" fmla="*/ 485775 w 940118"/>
                    <a:gd name="connsiteY36" fmla="*/ 68580 h 1580197"/>
                    <a:gd name="connsiteX37" fmla="*/ 572452 w 940118"/>
                    <a:gd name="connsiteY37" fmla="*/ 32385 h 1580197"/>
                    <a:gd name="connsiteX38" fmla="*/ 595123 w 940118"/>
                    <a:gd name="connsiteY38" fmla="*/ 44713 h 1580197"/>
                    <a:gd name="connsiteX39" fmla="*/ 573405 w 940118"/>
                    <a:gd name="connsiteY39" fmla="*/ 32385 h 1580197"/>
                    <a:gd name="connsiteX40" fmla="*/ 679133 w 940118"/>
                    <a:gd name="connsiteY40"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95123 w 940118"/>
                    <a:gd name="connsiteY37" fmla="*/ 44713 h 1580197"/>
                    <a:gd name="connsiteX38" fmla="*/ 573405 w 940118"/>
                    <a:gd name="connsiteY38" fmla="*/ 32385 h 1580197"/>
                    <a:gd name="connsiteX39" fmla="*/ 679133 w 940118"/>
                    <a:gd name="connsiteY39"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503873 w 940118"/>
                    <a:gd name="connsiteY8" fmla="*/ 383858 h 1580197"/>
                    <a:gd name="connsiteX9" fmla="*/ 488633 w 940118"/>
                    <a:gd name="connsiteY9" fmla="*/ 399098 h 1580197"/>
                    <a:gd name="connsiteX10" fmla="*/ 488633 w 940118"/>
                    <a:gd name="connsiteY10" fmla="*/ 400050 h 1580197"/>
                    <a:gd name="connsiteX11" fmla="*/ 422910 w 940118"/>
                    <a:gd name="connsiteY11" fmla="*/ 482918 h 1580197"/>
                    <a:gd name="connsiteX12" fmla="*/ 422910 w 940118"/>
                    <a:gd name="connsiteY12" fmla="*/ 483870 h 1580197"/>
                    <a:gd name="connsiteX13" fmla="*/ 367665 w 940118"/>
                    <a:gd name="connsiteY13" fmla="*/ 572453 h 1580197"/>
                    <a:gd name="connsiteX14" fmla="*/ 368618 w 940118"/>
                    <a:gd name="connsiteY14" fmla="*/ 573405 h 1580197"/>
                    <a:gd name="connsiteX15" fmla="*/ 317183 w 940118"/>
                    <a:gd name="connsiteY15" fmla="*/ 684847 h 1580197"/>
                    <a:gd name="connsiteX16" fmla="*/ 305241 w 940118"/>
                    <a:gd name="connsiteY16" fmla="*/ 678329 h 1580197"/>
                    <a:gd name="connsiteX17" fmla="*/ 305235 w 940118"/>
                    <a:gd name="connsiteY17" fmla="*/ 678350 h 1580197"/>
                    <a:gd name="connsiteX18" fmla="*/ 317183 w 940118"/>
                    <a:gd name="connsiteY18" fmla="*/ 684847 h 1580197"/>
                    <a:gd name="connsiteX19" fmla="*/ 260985 w 940118"/>
                    <a:gd name="connsiteY19" fmla="*/ 1014413 h 1580197"/>
                    <a:gd name="connsiteX20" fmla="*/ 342900 w 940118"/>
                    <a:gd name="connsiteY20" fmla="*/ 1373505 h 1580197"/>
                    <a:gd name="connsiteX21" fmla="*/ 546735 w 940118"/>
                    <a:gd name="connsiteY21" fmla="*/ 1580197 h 1580197"/>
                    <a:gd name="connsiteX22" fmla="*/ 285750 w 940118"/>
                    <a:gd name="connsiteY22" fmla="*/ 1438275 h 1580197"/>
                    <a:gd name="connsiteX23" fmla="*/ 81915 w 940118"/>
                    <a:gd name="connsiteY23" fmla="*/ 1231583 h 1580197"/>
                    <a:gd name="connsiteX24" fmla="*/ 0 w 940118"/>
                    <a:gd name="connsiteY24" fmla="*/ 872490 h 1580197"/>
                    <a:gd name="connsiteX25" fmla="*/ 56197 w 940118"/>
                    <a:gd name="connsiteY25" fmla="*/ 542925 h 1580197"/>
                    <a:gd name="connsiteX26" fmla="*/ 62441 w 940118"/>
                    <a:gd name="connsiteY26" fmla="*/ 546321 h 1580197"/>
                    <a:gd name="connsiteX27" fmla="*/ 62617 w 940118"/>
                    <a:gd name="connsiteY27" fmla="*/ 545909 h 1580197"/>
                    <a:gd name="connsiteX28" fmla="*/ 57150 w 940118"/>
                    <a:gd name="connsiteY28" fmla="*/ 542925 h 1580197"/>
                    <a:gd name="connsiteX29" fmla="*/ 107444 w 940118"/>
                    <a:gd name="connsiteY29" fmla="*/ 431896 h 1580197"/>
                    <a:gd name="connsiteX30" fmla="*/ 106680 w 940118"/>
                    <a:gd name="connsiteY30" fmla="*/ 431483 h 1580197"/>
                    <a:gd name="connsiteX31" fmla="*/ 227648 w 940118"/>
                    <a:gd name="connsiteY31" fmla="*/ 258128 h 1580197"/>
                    <a:gd name="connsiteX32" fmla="*/ 287315 w 940118"/>
                    <a:gd name="connsiteY32" fmla="*/ 198453 h 1580197"/>
                    <a:gd name="connsiteX33" fmla="*/ 359092 w 940118"/>
                    <a:gd name="connsiteY33" fmla="*/ 140970 h 1580197"/>
                    <a:gd name="connsiteX34" fmla="*/ 486263 w 940118"/>
                    <a:gd name="connsiteY34" fmla="*/ 68845 h 1580197"/>
                    <a:gd name="connsiteX35" fmla="*/ 485775 w 940118"/>
                    <a:gd name="connsiteY35" fmla="*/ 68580 h 1580197"/>
                    <a:gd name="connsiteX36" fmla="*/ 572452 w 940118"/>
                    <a:gd name="connsiteY36" fmla="*/ 32385 h 1580197"/>
                    <a:gd name="connsiteX37" fmla="*/ 573405 w 940118"/>
                    <a:gd name="connsiteY37" fmla="*/ 32385 h 1580197"/>
                    <a:gd name="connsiteX38" fmla="*/ 679133 w 940118"/>
                    <a:gd name="connsiteY38"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05235 w 940118"/>
                    <a:gd name="connsiteY16" fmla="*/ 678350 h 1580197"/>
                    <a:gd name="connsiteX17" fmla="*/ 317183 w 940118"/>
                    <a:gd name="connsiteY17" fmla="*/ 684847 h 1580197"/>
                    <a:gd name="connsiteX18" fmla="*/ 260985 w 940118"/>
                    <a:gd name="connsiteY18" fmla="*/ 1014413 h 1580197"/>
                    <a:gd name="connsiteX19" fmla="*/ 342900 w 940118"/>
                    <a:gd name="connsiteY19" fmla="*/ 1373505 h 1580197"/>
                    <a:gd name="connsiteX20" fmla="*/ 546735 w 940118"/>
                    <a:gd name="connsiteY20" fmla="*/ 1580197 h 1580197"/>
                    <a:gd name="connsiteX21" fmla="*/ 285750 w 940118"/>
                    <a:gd name="connsiteY21" fmla="*/ 1438275 h 1580197"/>
                    <a:gd name="connsiteX22" fmla="*/ 81915 w 940118"/>
                    <a:gd name="connsiteY22" fmla="*/ 1231583 h 1580197"/>
                    <a:gd name="connsiteX23" fmla="*/ 0 w 940118"/>
                    <a:gd name="connsiteY23" fmla="*/ 872490 h 1580197"/>
                    <a:gd name="connsiteX24" fmla="*/ 56197 w 940118"/>
                    <a:gd name="connsiteY24" fmla="*/ 542925 h 1580197"/>
                    <a:gd name="connsiteX25" fmla="*/ 62441 w 940118"/>
                    <a:gd name="connsiteY25" fmla="*/ 546321 h 1580197"/>
                    <a:gd name="connsiteX26" fmla="*/ 62617 w 940118"/>
                    <a:gd name="connsiteY26" fmla="*/ 545909 h 1580197"/>
                    <a:gd name="connsiteX27" fmla="*/ 57150 w 940118"/>
                    <a:gd name="connsiteY27" fmla="*/ 542925 h 1580197"/>
                    <a:gd name="connsiteX28" fmla="*/ 107444 w 940118"/>
                    <a:gd name="connsiteY28" fmla="*/ 431896 h 1580197"/>
                    <a:gd name="connsiteX29" fmla="*/ 106680 w 940118"/>
                    <a:gd name="connsiteY29" fmla="*/ 431483 h 1580197"/>
                    <a:gd name="connsiteX30" fmla="*/ 227648 w 940118"/>
                    <a:gd name="connsiteY30" fmla="*/ 258128 h 1580197"/>
                    <a:gd name="connsiteX31" fmla="*/ 287315 w 940118"/>
                    <a:gd name="connsiteY31" fmla="*/ 198453 h 1580197"/>
                    <a:gd name="connsiteX32" fmla="*/ 359092 w 940118"/>
                    <a:gd name="connsiteY32" fmla="*/ 140970 h 1580197"/>
                    <a:gd name="connsiteX33" fmla="*/ 486263 w 940118"/>
                    <a:gd name="connsiteY33" fmla="*/ 68845 h 1580197"/>
                    <a:gd name="connsiteX34" fmla="*/ 485775 w 940118"/>
                    <a:gd name="connsiteY34" fmla="*/ 68580 h 1580197"/>
                    <a:gd name="connsiteX35" fmla="*/ 572452 w 940118"/>
                    <a:gd name="connsiteY35" fmla="*/ 32385 h 1580197"/>
                    <a:gd name="connsiteX36" fmla="*/ 573405 w 940118"/>
                    <a:gd name="connsiteY36" fmla="*/ 32385 h 1580197"/>
                    <a:gd name="connsiteX37" fmla="*/ 679133 w 940118"/>
                    <a:gd name="connsiteY37" fmla="*/ 0 h 1580197"/>
                    <a:gd name="connsiteX0" fmla="*/ 679133 w 940118"/>
                    <a:gd name="connsiteY0" fmla="*/ 0 h 1580197"/>
                    <a:gd name="connsiteX1" fmla="*/ 940118 w 940118"/>
                    <a:gd name="connsiteY1" fmla="*/ 140970 h 1580197"/>
                    <a:gd name="connsiteX2" fmla="*/ 747299 w 940118"/>
                    <a:gd name="connsiteY2" fmla="*/ 210278 h 1580197"/>
                    <a:gd name="connsiteX3" fmla="*/ 747713 w 940118"/>
                    <a:gd name="connsiteY3" fmla="*/ 210503 h 1580197"/>
                    <a:gd name="connsiteX4" fmla="*/ 620078 w 940118"/>
                    <a:gd name="connsiteY4" fmla="*/ 282893 h 1580197"/>
                    <a:gd name="connsiteX5" fmla="*/ 620077 w 940118"/>
                    <a:gd name="connsiteY5" fmla="*/ 282893 h 1580197"/>
                    <a:gd name="connsiteX6" fmla="*/ 548076 w 940118"/>
                    <a:gd name="connsiteY6" fmla="*/ 339736 h 1580197"/>
                    <a:gd name="connsiteX7" fmla="*/ 548640 w 940118"/>
                    <a:gd name="connsiteY7" fmla="*/ 340043 h 1580197"/>
                    <a:gd name="connsiteX8" fmla="*/ 488633 w 940118"/>
                    <a:gd name="connsiteY8" fmla="*/ 399098 h 1580197"/>
                    <a:gd name="connsiteX9" fmla="*/ 488633 w 940118"/>
                    <a:gd name="connsiteY9" fmla="*/ 400050 h 1580197"/>
                    <a:gd name="connsiteX10" fmla="*/ 422910 w 940118"/>
                    <a:gd name="connsiteY10" fmla="*/ 482918 h 1580197"/>
                    <a:gd name="connsiteX11" fmla="*/ 422910 w 940118"/>
                    <a:gd name="connsiteY11" fmla="*/ 483870 h 1580197"/>
                    <a:gd name="connsiteX12" fmla="*/ 367665 w 940118"/>
                    <a:gd name="connsiteY12" fmla="*/ 572453 h 1580197"/>
                    <a:gd name="connsiteX13" fmla="*/ 368618 w 940118"/>
                    <a:gd name="connsiteY13" fmla="*/ 573405 h 1580197"/>
                    <a:gd name="connsiteX14" fmla="*/ 317183 w 940118"/>
                    <a:gd name="connsiteY14" fmla="*/ 684847 h 1580197"/>
                    <a:gd name="connsiteX15" fmla="*/ 305241 w 940118"/>
                    <a:gd name="connsiteY15" fmla="*/ 678329 h 1580197"/>
                    <a:gd name="connsiteX16" fmla="*/ 317183 w 940118"/>
                    <a:gd name="connsiteY16" fmla="*/ 684847 h 1580197"/>
                    <a:gd name="connsiteX17" fmla="*/ 260985 w 940118"/>
                    <a:gd name="connsiteY17" fmla="*/ 1014413 h 1580197"/>
                    <a:gd name="connsiteX18" fmla="*/ 342900 w 940118"/>
                    <a:gd name="connsiteY18" fmla="*/ 1373505 h 1580197"/>
                    <a:gd name="connsiteX19" fmla="*/ 546735 w 940118"/>
                    <a:gd name="connsiteY19" fmla="*/ 1580197 h 1580197"/>
                    <a:gd name="connsiteX20" fmla="*/ 285750 w 940118"/>
                    <a:gd name="connsiteY20" fmla="*/ 1438275 h 1580197"/>
                    <a:gd name="connsiteX21" fmla="*/ 81915 w 940118"/>
                    <a:gd name="connsiteY21" fmla="*/ 1231583 h 1580197"/>
                    <a:gd name="connsiteX22" fmla="*/ 0 w 940118"/>
                    <a:gd name="connsiteY22" fmla="*/ 872490 h 1580197"/>
                    <a:gd name="connsiteX23" fmla="*/ 56197 w 940118"/>
                    <a:gd name="connsiteY23" fmla="*/ 542925 h 1580197"/>
                    <a:gd name="connsiteX24" fmla="*/ 62441 w 940118"/>
                    <a:gd name="connsiteY24" fmla="*/ 546321 h 1580197"/>
                    <a:gd name="connsiteX25" fmla="*/ 62617 w 940118"/>
                    <a:gd name="connsiteY25" fmla="*/ 545909 h 1580197"/>
                    <a:gd name="connsiteX26" fmla="*/ 57150 w 940118"/>
                    <a:gd name="connsiteY26" fmla="*/ 542925 h 1580197"/>
                    <a:gd name="connsiteX27" fmla="*/ 107444 w 940118"/>
                    <a:gd name="connsiteY27" fmla="*/ 431896 h 1580197"/>
                    <a:gd name="connsiteX28" fmla="*/ 106680 w 940118"/>
                    <a:gd name="connsiteY28" fmla="*/ 431483 h 1580197"/>
                    <a:gd name="connsiteX29" fmla="*/ 227648 w 940118"/>
                    <a:gd name="connsiteY29" fmla="*/ 258128 h 1580197"/>
                    <a:gd name="connsiteX30" fmla="*/ 287315 w 940118"/>
                    <a:gd name="connsiteY30" fmla="*/ 198453 h 1580197"/>
                    <a:gd name="connsiteX31" fmla="*/ 359092 w 940118"/>
                    <a:gd name="connsiteY31" fmla="*/ 140970 h 1580197"/>
                    <a:gd name="connsiteX32" fmla="*/ 486263 w 940118"/>
                    <a:gd name="connsiteY32" fmla="*/ 68845 h 1580197"/>
                    <a:gd name="connsiteX33" fmla="*/ 485775 w 940118"/>
                    <a:gd name="connsiteY33" fmla="*/ 68580 h 1580197"/>
                    <a:gd name="connsiteX34" fmla="*/ 572452 w 940118"/>
                    <a:gd name="connsiteY34" fmla="*/ 32385 h 1580197"/>
                    <a:gd name="connsiteX35" fmla="*/ 573405 w 940118"/>
                    <a:gd name="connsiteY35" fmla="*/ 32385 h 1580197"/>
                    <a:gd name="connsiteX36" fmla="*/ 679133 w 940118"/>
                    <a:gd name="connsiteY36" fmla="*/ 0 h 158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118" h="1580197">
                      <a:moveTo>
                        <a:pt x="679133" y="0"/>
                      </a:moveTo>
                      <a:lnTo>
                        <a:pt x="940118" y="140970"/>
                      </a:lnTo>
                      <a:lnTo>
                        <a:pt x="747299" y="210278"/>
                      </a:lnTo>
                      <a:lnTo>
                        <a:pt x="747713" y="210503"/>
                      </a:lnTo>
                      <a:cubicBezTo>
                        <a:pt x="701040" y="232410"/>
                        <a:pt x="658178" y="256223"/>
                        <a:pt x="620078" y="282893"/>
                      </a:cubicBezTo>
                      <a:lnTo>
                        <a:pt x="620077" y="282893"/>
                      </a:lnTo>
                      <a:lnTo>
                        <a:pt x="548076" y="339736"/>
                      </a:lnTo>
                      <a:lnTo>
                        <a:pt x="548640" y="340043"/>
                      </a:lnTo>
                      <a:cubicBezTo>
                        <a:pt x="538733" y="349937"/>
                        <a:pt x="498634" y="389097"/>
                        <a:pt x="488633" y="399098"/>
                      </a:cubicBezTo>
                      <a:lnTo>
                        <a:pt x="488633" y="400050"/>
                      </a:lnTo>
                      <a:cubicBezTo>
                        <a:pt x="464820" y="426720"/>
                        <a:pt x="442913" y="454343"/>
                        <a:pt x="422910" y="482918"/>
                      </a:cubicBezTo>
                      <a:lnTo>
                        <a:pt x="422910" y="483870"/>
                      </a:lnTo>
                      <a:cubicBezTo>
                        <a:pt x="402908" y="512445"/>
                        <a:pt x="383858" y="541973"/>
                        <a:pt x="367665" y="572453"/>
                      </a:cubicBezTo>
                      <a:lnTo>
                        <a:pt x="368618" y="573405"/>
                      </a:lnTo>
                      <a:cubicBezTo>
                        <a:pt x="347663" y="608647"/>
                        <a:pt x="331470" y="645795"/>
                        <a:pt x="317183" y="684847"/>
                      </a:cubicBezTo>
                      <a:lnTo>
                        <a:pt x="305241" y="678329"/>
                      </a:lnTo>
                      <a:lnTo>
                        <a:pt x="317183" y="684847"/>
                      </a:lnTo>
                      <a:cubicBezTo>
                        <a:pt x="280035" y="786765"/>
                        <a:pt x="260985" y="896303"/>
                        <a:pt x="260985" y="1014413"/>
                      </a:cubicBezTo>
                      <a:cubicBezTo>
                        <a:pt x="260985" y="1152525"/>
                        <a:pt x="287655" y="1272540"/>
                        <a:pt x="342900" y="1373505"/>
                      </a:cubicBezTo>
                      <a:cubicBezTo>
                        <a:pt x="391478" y="1463993"/>
                        <a:pt x="460058" y="1532572"/>
                        <a:pt x="546735" y="1580197"/>
                      </a:cubicBezTo>
                      <a:lnTo>
                        <a:pt x="285750" y="1438275"/>
                      </a:lnTo>
                      <a:cubicBezTo>
                        <a:pt x="199073" y="1390650"/>
                        <a:pt x="130493" y="1322070"/>
                        <a:pt x="81915" y="1231583"/>
                      </a:cubicBezTo>
                      <a:cubicBezTo>
                        <a:pt x="27622" y="1130618"/>
                        <a:pt x="0" y="1010603"/>
                        <a:pt x="0" y="872490"/>
                      </a:cubicBezTo>
                      <a:cubicBezTo>
                        <a:pt x="0" y="754380"/>
                        <a:pt x="19050" y="644842"/>
                        <a:pt x="56197" y="542925"/>
                      </a:cubicBezTo>
                      <a:lnTo>
                        <a:pt x="62441" y="546321"/>
                      </a:lnTo>
                      <a:cubicBezTo>
                        <a:pt x="62500" y="546184"/>
                        <a:pt x="62558" y="546046"/>
                        <a:pt x="62617" y="545909"/>
                      </a:cubicBezTo>
                      <a:lnTo>
                        <a:pt x="57150" y="542925"/>
                      </a:lnTo>
                      <a:lnTo>
                        <a:pt x="107444" y="431896"/>
                      </a:lnTo>
                      <a:lnTo>
                        <a:pt x="106680" y="431483"/>
                      </a:lnTo>
                      <a:cubicBezTo>
                        <a:pt x="126714" y="402522"/>
                        <a:pt x="197542" y="296966"/>
                        <a:pt x="227648" y="258128"/>
                      </a:cubicBezTo>
                      <a:lnTo>
                        <a:pt x="287315" y="198453"/>
                      </a:lnTo>
                      <a:lnTo>
                        <a:pt x="359092" y="140970"/>
                      </a:lnTo>
                      <a:lnTo>
                        <a:pt x="486263" y="68845"/>
                      </a:lnTo>
                      <a:lnTo>
                        <a:pt x="485775" y="68580"/>
                      </a:lnTo>
                      <a:cubicBezTo>
                        <a:pt x="513398" y="55245"/>
                        <a:pt x="541973" y="43815"/>
                        <a:pt x="572452" y="32385"/>
                      </a:cubicBezTo>
                      <a:lnTo>
                        <a:pt x="573405" y="32385"/>
                      </a:lnTo>
                      <a:lnTo>
                        <a:pt x="679133" y="0"/>
                      </a:lnTo>
                      <a:close/>
                    </a:path>
                  </a:pathLst>
                </a:custGeom>
                <a:grpFill/>
                <a:ln w="9525"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xmlns="" id="{4346DB45-5CD6-4EEB-AC2C-D34E208FF9E5}"/>
                    </a:ext>
                  </a:extLst>
                </p:cNvPr>
                <p:cNvSpPr/>
                <p:nvPr/>
              </p:nvSpPr>
              <p:spPr>
                <a:xfrm>
                  <a:off x="2714531" y="1811829"/>
                  <a:ext cx="257174" cy="304801"/>
                </a:xfrm>
                <a:custGeom>
                  <a:avLst/>
                  <a:gdLst>
                    <a:gd name="connsiteX0" fmla="*/ 260985 w 257175"/>
                    <a:gd name="connsiteY0" fmla="*/ 311468 h 304800"/>
                    <a:gd name="connsiteX1" fmla="*/ 0 w 257175"/>
                    <a:gd name="connsiteY1" fmla="*/ 170497 h 304800"/>
                    <a:gd name="connsiteX2" fmla="*/ 952 w 257175"/>
                    <a:gd name="connsiteY2" fmla="*/ 0 h 304800"/>
                    <a:gd name="connsiteX3" fmla="*/ 260985 w 257175"/>
                    <a:gd name="connsiteY3" fmla="*/ 140970 h 304800"/>
                  </a:gdLst>
                  <a:ahLst/>
                  <a:cxnLst>
                    <a:cxn ang="0">
                      <a:pos x="connsiteX0" y="connsiteY0"/>
                    </a:cxn>
                    <a:cxn ang="0">
                      <a:pos x="connsiteX1" y="connsiteY1"/>
                    </a:cxn>
                    <a:cxn ang="0">
                      <a:pos x="connsiteX2" y="connsiteY2"/>
                    </a:cxn>
                    <a:cxn ang="0">
                      <a:pos x="connsiteX3" y="connsiteY3"/>
                    </a:cxn>
                  </a:cxnLst>
                  <a:rect l="l" t="t" r="r" b="b"/>
                  <a:pathLst>
                    <a:path w="257175" h="304800">
                      <a:moveTo>
                        <a:pt x="260985" y="311468"/>
                      </a:moveTo>
                      <a:lnTo>
                        <a:pt x="0" y="170497"/>
                      </a:lnTo>
                      <a:lnTo>
                        <a:pt x="952" y="0"/>
                      </a:lnTo>
                      <a:lnTo>
                        <a:pt x="260985" y="140970"/>
                      </a:lnTo>
                      <a:close/>
                    </a:path>
                  </a:pathLst>
                </a:custGeom>
                <a:grpFill/>
                <a:ln w="9525" cap="flat">
                  <a:noFill/>
                  <a:prstDash val="solid"/>
                  <a:miter/>
                </a:ln>
              </p:spPr>
              <p:txBody>
                <a:bodyPr rtlCol="0" anchor="ctr"/>
                <a:lstStyle/>
                <a:p>
                  <a:endParaRPr lang="en-US" dirty="0"/>
                </a:p>
              </p:txBody>
            </p:sp>
          </p:grpSp>
        </p:grpSp>
      </p:grpSp>
    </p:spTree>
    <p:extLst>
      <p:ext uri="{BB962C8B-B14F-4D97-AF65-F5344CB8AC3E}">
        <p14:creationId xmlns:p14="http://schemas.microsoft.com/office/powerpoint/2010/main" val="955837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s slide layout">
    <p:spTree>
      <p:nvGrpSpPr>
        <p:cNvPr id="1" name=""/>
        <p:cNvGrpSpPr/>
        <p:nvPr/>
      </p:nvGrpSpPr>
      <p:grpSpPr>
        <a:xfrm>
          <a:off x="0" y="0"/>
          <a:ext cx="0" cy="0"/>
          <a:chOff x="0" y="0"/>
          <a:chExt cx="0" cy="0"/>
        </a:xfrm>
      </p:grpSpPr>
      <p:sp>
        <p:nvSpPr>
          <p:cNvPr id="38" name="Freeform: Shape 37">
            <a:extLst>
              <a:ext uri="{FF2B5EF4-FFF2-40B4-BE49-F238E27FC236}">
                <a16:creationId xmlns:a16="http://schemas.microsoft.com/office/drawing/2014/main" xmlns="" id="{01399AE7-7580-4588-9A58-718AB6B280AE}"/>
              </a:ext>
            </a:extLst>
          </p:cNvPr>
          <p:cNvSpPr/>
          <p:nvPr userDrawn="1"/>
        </p:nvSpPr>
        <p:spPr>
          <a:xfrm>
            <a:off x="3421325" y="1483613"/>
            <a:ext cx="2564116" cy="2314228"/>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xmlns="" id="{7BB1D285-297C-40A8-BBFC-EB5A74F5BA1A}"/>
              </a:ext>
            </a:extLst>
          </p:cNvPr>
          <p:cNvSpPr/>
          <p:nvPr userDrawn="1"/>
        </p:nvSpPr>
        <p:spPr>
          <a:xfrm>
            <a:off x="6245005" y="1483613"/>
            <a:ext cx="2564116" cy="2314228"/>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xmlns="" id="{8553E31C-BA12-49BE-A5AF-1A7FC60C7778}"/>
              </a:ext>
            </a:extLst>
          </p:cNvPr>
          <p:cNvSpPr/>
          <p:nvPr userDrawn="1"/>
        </p:nvSpPr>
        <p:spPr>
          <a:xfrm>
            <a:off x="9068685" y="1483613"/>
            <a:ext cx="2564116" cy="2314228"/>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xmlns="" id="{4EF596D5-CEC7-43FD-9951-E2A4B72BEBA2}"/>
              </a:ext>
            </a:extLst>
          </p:cNvPr>
          <p:cNvSpPr/>
          <p:nvPr userDrawn="1"/>
        </p:nvSpPr>
        <p:spPr>
          <a:xfrm>
            <a:off x="597645" y="1483613"/>
            <a:ext cx="2564116" cy="2314228"/>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Picture Placeholder 25">
            <a:extLst>
              <a:ext uri="{FF2B5EF4-FFF2-40B4-BE49-F238E27FC236}">
                <a16:creationId xmlns:a16="http://schemas.microsoft.com/office/drawing/2014/main" xmlns="" id="{93EE8531-7145-486E-BA3D-B8072229310C}"/>
              </a:ext>
            </a:extLst>
          </p:cNvPr>
          <p:cNvSpPr>
            <a:spLocks noGrp="1"/>
          </p:cNvSpPr>
          <p:nvPr>
            <p:ph type="pic" idx="1" hasCustomPrompt="1"/>
          </p:nvPr>
        </p:nvSpPr>
        <p:spPr>
          <a:xfrm>
            <a:off x="709319" y="1584405"/>
            <a:ext cx="2340768" cy="2112645"/>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a:t>
            </a:r>
            <a:r>
              <a:rPr lang="ko-KR" altLang="en-US" dirty="0"/>
              <a:t> </a:t>
            </a:r>
            <a:r>
              <a:rPr lang="en-US" altLang="ko-KR" dirty="0"/>
              <a:t>Send to Back</a:t>
            </a:r>
            <a:endParaRPr lang="ko-KR" altLang="en-US" dirty="0"/>
          </a:p>
        </p:txBody>
      </p:sp>
      <p:sp>
        <p:nvSpPr>
          <p:cNvPr id="27" name="Text Placeholder 9">
            <a:extLst>
              <a:ext uri="{FF2B5EF4-FFF2-40B4-BE49-F238E27FC236}">
                <a16:creationId xmlns:a16="http://schemas.microsoft.com/office/drawing/2014/main" xmlns="" id="{F25455DF-3371-4F9D-8C83-89E48289FAB4}"/>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28" name="Picture Placeholder 27">
            <a:extLst>
              <a:ext uri="{FF2B5EF4-FFF2-40B4-BE49-F238E27FC236}">
                <a16:creationId xmlns:a16="http://schemas.microsoft.com/office/drawing/2014/main" xmlns="" id="{43B5B5EE-27E4-431A-96B6-4FC9F1861A7D}"/>
              </a:ext>
            </a:extLst>
          </p:cNvPr>
          <p:cNvSpPr>
            <a:spLocks noGrp="1"/>
          </p:cNvSpPr>
          <p:nvPr>
            <p:ph type="pic" idx="11" hasCustomPrompt="1"/>
          </p:nvPr>
        </p:nvSpPr>
        <p:spPr>
          <a:xfrm>
            <a:off x="3532999" y="1584405"/>
            <a:ext cx="2340768" cy="2112645"/>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a:t>
            </a:r>
            <a:r>
              <a:rPr lang="ko-KR" altLang="en-US" dirty="0"/>
              <a:t> </a:t>
            </a:r>
            <a:r>
              <a:rPr lang="en-US" altLang="ko-KR" dirty="0"/>
              <a:t>Send to Back</a:t>
            </a:r>
            <a:endParaRPr lang="ko-KR" altLang="en-US" dirty="0"/>
          </a:p>
        </p:txBody>
      </p:sp>
      <p:sp>
        <p:nvSpPr>
          <p:cNvPr id="30" name="Picture Placeholder 29">
            <a:extLst>
              <a:ext uri="{FF2B5EF4-FFF2-40B4-BE49-F238E27FC236}">
                <a16:creationId xmlns:a16="http://schemas.microsoft.com/office/drawing/2014/main" xmlns="" id="{FDEDDEF1-98A5-42A9-8088-724EDFC85BF8}"/>
              </a:ext>
            </a:extLst>
          </p:cNvPr>
          <p:cNvSpPr>
            <a:spLocks noGrp="1"/>
          </p:cNvSpPr>
          <p:nvPr>
            <p:ph type="pic" idx="12" hasCustomPrompt="1"/>
          </p:nvPr>
        </p:nvSpPr>
        <p:spPr>
          <a:xfrm>
            <a:off x="6356679" y="1584405"/>
            <a:ext cx="2340768" cy="2112645"/>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a:t>
            </a:r>
            <a:r>
              <a:rPr lang="ko-KR" altLang="en-US" dirty="0"/>
              <a:t> </a:t>
            </a:r>
            <a:r>
              <a:rPr lang="en-US" altLang="ko-KR" dirty="0"/>
              <a:t>Send to Back</a:t>
            </a:r>
            <a:endParaRPr lang="ko-KR" altLang="en-US" dirty="0"/>
          </a:p>
        </p:txBody>
      </p:sp>
      <p:sp>
        <p:nvSpPr>
          <p:cNvPr id="32" name="Picture Placeholder 31">
            <a:extLst>
              <a:ext uri="{FF2B5EF4-FFF2-40B4-BE49-F238E27FC236}">
                <a16:creationId xmlns:a16="http://schemas.microsoft.com/office/drawing/2014/main" xmlns="" id="{A573598F-7BB1-4E68-AF60-3D907666AA5D}"/>
              </a:ext>
            </a:extLst>
          </p:cNvPr>
          <p:cNvSpPr>
            <a:spLocks noGrp="1"/>
          </p:cNvSpPr>
          <p:nvPr>
            <p:ph type="pic" idx="13" hasCustomPrompt="1"/>
          </p:nvPr>
        </p:nvSpPr>
        <p:spPr>
          <a:xfrm>
            <a:off x="9180359" y="1584405"/>
            <a:ext cx="2340768" cy="2112645"/>
          </a:xfrm>
          <a:custGeom>
            <a:avLst/>
            <a:gdLst>
              <a:gd name="connsiteX0" fmla="*/ 744141 w 2340768"/>
              <a:gd name="connsiteY0" fmla="*/ 0 h 2112645"/>
              <a:gd name="connsiteX1" fmla="*/ 1598533 w 2340768"/>
              <a:gd name="connsiteY1" fmla="*/ 0 h 2112645"/>
              <a:gd name="connsiteX2" fmla="*/ 1870948 w 2340768"/>
              <a:gd name="connsiteY2" fmla="*/ 158115 h 2112645"/>
              <a:gd name="connsiteX3" fmla="*/ 2298621 w 2340768"/>
              <a:gd name="connsiteY3" fmla="*/ 898208 h 2112645"/>
              <a:gd name="connsiteX4" fmla="*/ 2298621 w 2340768"/>
              <a:gd name="connsiteY4" fmla="*/ 1214438 h 2112645"/>
              <a:gd name="connsiteX5" fmla="*/ 1870948 w 2340768"/>
              <a:gd name="connsiteY5" fmla="*/ 1954530 h 2112645"/>
              <a:gd name="connsiteX6" fmla="*/ 1597581 w 2340768"/>
              <a:gd name="connsiteY6" fmla="*/ 2112645 h 2112645"/>
              <a:gd name="connsiteX7" fmla="*/ 743188 w 2340768"/>
              <a:gd name="connsiteY7" fmla="*/ 2112645 h 2112645"/>
              <a:gd name="connsiteX8" fmla="*/ 469821 w 2340768"/>
              <a:gd name="connsiteY8" fmla="*/ 1954530 h 2112645"/>
              <a:gd name="connsiteX9" fmla="*/ 42148 w 2340768"/>
              <a:gd name="connsiteY9" fmla="*/ 1214438 h 2112645"/>
              <a:gd name="connsiteX10" fmla="*/ 42148 w 2340768"/>
              <a:gd name="connsiteY10" fmla="*/ 898208 h 2112645"/>
              <a:gd name="connsiteX11" fmla="*/ 469821 w 2340768"/>
              <a:gd name="connsiteY11" fmla="*/ 158115 h 2112645"/>
              <a:gd name="connsiteX12" fmla="*/ 744141 w 2340768"/>
              <a:gd name="connsiteY12" fmla="*/ 0 h 2112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768" h="2112645">
                <a:moveTo>
                  <a:pt x="744141" y="0"/>
                </a:moveTo>
                <a:lnTo>
                  <a:pt x="1598533" y="0"/>
                </a:lnTo>
                <a:cubicBezTo>
                  <a:pt x="1711881" y="0"/>
                  <a:pt x="1815703" y="60008"/>
                  <a:pt x="1870948" y="158115"/>
                </a:cubicBezTo>
                <a:lnTo>
                  <a:pt x="2298621" y="898208"/>
                </a:lnTo>
                <a:cubicBezTo>
                  <a:pt x="2354818" y="996315"/>
                  <a:pt x="2354818" y="1116330"/>
                  <a:pt x="2298621" y="1214438"/>
                </a:cubicBezTo>
                <a:lnTo>
                  <a:pt x="1870948" y="1954530"/>
                </a:lnTo>
                <a:cubicBezTo>
                  <a:pt x="1814751" y="2052638"/>
                  <a:pt x="1710928" y="2112645"/>
                  <a:pt x="1597581" y="2112645"/>
                </a:cubicBezTo>
                <a:lnTo>
                  <a:pt x="743188" y="2112645"/>
                </a:lnTo>
                <a:cubicBezTo>
                  <a:pt x="630793" y="2112645"/>
                  <a:pt x="526018" y="2052638"/>
                  <a:pt x="469821" y="1954530"/>
                </a:cubicBezTo>
                <a:lnTo>
                  <a:pt x="42148" y="1214438"/>
                </a:lnTo>
                <a:cubicBezTo>
                  <a:pt x="-14049" y="1116330"/>
                  <a:pt x="-14049" y="996315"/>
                  <a:pt x="42148" y="898208"/>
                </a:cubicBezTo>
                <a:lnTo>
                  <a:pt x="469821" y="158115"/>
                </a:lnTo>
                <a:cubicBezTo>
                  <a:pt x="526018" y="60008"/>
                  <a:pt x="630793" y="0"/>
                  <a:pt x="744141"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a:t>
            </a:r>
            <a:r>
              <a:rPr lang="ko-KR" altLang="en-US" dirty="0"/>
              <a:t> </a:t>
            </a:r>
            <a:r>
              <a:rPr lang="en-US" altLang="ko-KR" dirty="0"/>
              <a:t>Send to Back</a:t>
            </a:r>
            <a:endParaRPr lang="ko-KR" altLang="en-US" dirty="0"/>
          </a:p>
        </p:txBody>
      </p:sp>
      <p:sp>
        <p:nvSpPr>
          <p:cNvPr id="41" name="Freeform: Shape 40">
            <a:extLst>
              <a:ext uri="{FF2B5EF4-FFF2-40B4-BE49-F238E27FC236}">
                <a16:creationId xmlns:a16="http://schemas.microsoft.com/office/drawing/2014/main" xmlns="" id="{CE191B04-08EE-4152-B9E5-26850CA8FC16}"/>
              </a:ext>
            </a:extLst>
          </p:cNvPr>
          <p:cNvSpPr/>
          <p:nvPr userDrawn="1"/>
        </p:nvSpPr>
        <p:spPr>
          <a:xfrm>
            <a:off x="0" y="6147537"/>
            <a:ext cx="12192000" cy="722424"/>
          </a:xfrm>
          <a:custGeom>
            <a:avLst/>
            <a:gdLst>
              <a:gd name="connsiteX0" fmla="*/ 9381227 w 12192000"/>
              <a:gd name="connsiteY0" fmla="*/ 0 h 722424"/>
              <a:gd name="connsiteX1" fmla="*/ 9628588 w 12192000"/>
              <a:gd name="connsiteY1" fmla="*/ 97110 h 722424"/>
              <a:gd name="connsiteX2" fmla="*/ 9664383 w 12192000"/>
              <a:gd name="connsiteY2" fmla="*/ 138229 h 722424"/>
              <a:gd name="connsiteX3" fmla="*/ 9747177 w 12192000"/>
              <a:gd name="connsiteY3" fmla="*/ 128344 h 722424"/>
              <a:gd name="connsiteX4" fmla="*/ 9967039 w 12192000"/>
              <a:gd name="connsiteY4" fmla="*/ 191996 h 722424"/>
              <a:gd name="connsiteX5" fmla="*/ 10010266 w 12192000"/>
              <a:gd name="connsiteY5" fmla="*/ 225799 h 722424"/>
              <a:gd name="connsiteX6" fmla="*/ 10023948 w 12192000"/>
              <a:gd name="connsiteY6" fmla="*/ 210081 h 722424"/>
              <a:gd name="connsiteX7" fmla="*/ 10302008 w 12192000"/>
              <a:gd name="connsiteY7" fmla="*/ 100919 h 722424"/>
              <a:gd name="connsiteX8" fmla="*/ 10664342 w 12192000"/>
              <a:gd name="connsiteY8" fmla="*/ 328549 h 722424"/>
              <a:gd name="connsiteX9" fmla="*/ 10665904 w 12192000"/>
              <a:gd name="connsiteY9" fmla="*/ 335885 h 722424"/>
              <a:gd name="connsiteX10" fmla="*/ 10694098 w 12192000"/>
              <a:gd name="connsiteY10" fmla="*/ 321381 h 722424"/>
              <a:gd name="connsiteX11" fmla="*/ 10847163 w 12192000"/>
              <a:gd name="connsiteY11" fmla="*/ 292092 h 722424"/>
              <a:gd name="connsiteX12" fmla="*/ 11067025 w 12192000"/>
              <a:gd name="connsiteY12" fmla="*/ 355744 h 722424"/>
              <a:gd name="connsiteX13" fmla="*/ 11092379 w 12192000"/>
              <a:gd name="connsiteY13" fmla="*/ 375571 h 722424"/>
              <a:gd name="connsiteX14" fmla="*/ 11145253 w 12192000"/>
              <a:gd name="connsiteY14" fmla="*/ 334223 h 722424"/>
              <a:gd name="connsiteX15" fmla="*/ 11365115 w 12192000"/>
              <a:gd name="connsiteY15" fmla="*/ 270571 h 722424"/>
              <a:gd name="connsiteX16" fmla="*/ 11727448 w 12192000"/>
              <a:gd name="connsiteY16" fmla="*/ 498202 h 722424"/>
              <a:gd name="connsiteX17" fmla="*/ 11731256 w 12192000"/>
              <a:gd name="connsiteY17" fmla="*/ 516075 h 722424"/>
              <a:gd name="connsiteX18" fmla="*/ 11787810 w 12192000"/>
              <a:gd name="connsiteY18" fmla="*/ 510671 h 722424"/>
              <a:gd name="connsiteX19" fmla="*/ 11790458 w 12192000"/>
              <a:gd name="connsiteY19" fmla="*/ 498238 h 722424"/>
              <a:gd name="connsiteX20" fmla="*/ 12000600 w 12192000"/>
              <a:gd name="connsiteY20" fmla="*/ 366220 h 722424"/>
              <a:gd name="connsiteX21" fmla="*/ 12161866 w 12192000"/>
              <a:gd name="connsiteY21" fmla="*/ 429531 h 722424"/>
              <a:gd name="connsiteX22" fmla="*/ 12192000 w 12192000"/>
              <a:gd name="connsiteY22" fmla="*/ 471892 h 722424"/>
              <a:gd name="connsiteX23" fmla="*/ 12192000 w 12192000"/>
              <a:gd name="connsiteY23" fmla="*/ 692861 h 722424"/>
              <a:gd name="connsiteX24" fmla="*/ 12170970 w 12192000"/>
              <a:gd name="connsiteY24" fmla="*/ 722424 h 722424"/>
              <a:gd name="connsiteX25" fmla="*/ 7083124 w 12192000"/>
              <a:gd name="connsiteY25" fmla="*/ 722424 h 722424"/>
              <a:gd name="connsiteX26" fmla="*/ 7064687 w 12192000"/>
              <a:gd name="connsiteY26" fmla="*/ 635873 h 722424"/>
              <a:gd name="connsiteX27" fmla="*/ 7070633 w 12192000"/>
              <a:gd name="connsiteY27" fmla="*/ 607957 h 722424"/>
              <a:gd name="connsiteX28" fmla="*/ 7048484 w 12192000"/>
              <a:gd name="connsiteY28" fmla="*/ 646633 h 722424"/>
              <a:gd name="connsiteX29" fmla="*/ 6986810 w 12192000"/>
              <a:gd name="connsiteY29" fmla="*/ 714133 h 722424"/>
              <a:gd name="connsiteX30" fmla="*/ 6974500 w 12192000"/>
              <a:gd name="connsiteY30" fmla="*/ 722424 h 722424"/>
              <a:gd name="connsiteX31" fmla="*/ 6473658 w 12192000"/>
              <a:gd name="connsiteY31" fmla="*/ 722424 h 722424"/>
              <a:gd name="connsiteX32" fmla="*/ 6452315 w 12192000"/>
              <a:gd name="connsiteY32" fmla="*/ 704044 h 722424"/>
              <a:gd name="connsiteX33" fmla="*/ 6456230 w 12192000"/>
              <a:gd name="connsiteY33" fmla="*/ 722424 h 722424"/>
              <a:gd name="connsiteX34" fmla="*/ 12828 w 12192000"/>
              <a:gd name="connsiteY34" fmla="*/ 722424 h 722424"/>
              <a:gd name="connsiteX35" fmla="*/ 0 w 12192000"/>
              <a:gd name="connsiteY35" fmla="*/ 665416 h 722424"/>
              <a:gd name="connsiteX36" fmla="*/ 415407 w 12192000"/>
              <a:gd name="connsiteY36" fmla="*/ 292713 h 722424"/>
              <a:gd name="connsiteX37" fmla="*/ 647665 w 12192000"/>
              <a:gd name="connsiteY37" fmla="*/ 356365 h 722424"/>
              <a:gd name="connsiteX38" fmla="*/ 695234 w 12192000"/>
              <a:gd name="connsiteY38" fmla="*/ 391579 h 722424"/>
              <a:gd name="connsiteX39" fmla="*/ 748462 w 12192000"/>
              <a:gd name="connsiteY39" fmla="*/ 376754 h 722424"/>
              <a:gd name="connsiteX40" fmla="*/ 832181 w 12192000"/>
              <a:gd name="connsiteY40" fmla="*/ 369182 h 722424"/>
              <a:gd name="connsiteX41" fmla="*/ 993876 w 12192000"/>
              <a:gd name="connsiteY41" fmla="*/ 398471 h 722424"/>
              <a:gd name="connsiteX42" fmla="*/ 1026724 w 12192000"/>
              <a:gd name="connsiteY42" fmla="*/ 414467 h 722424"/>
              <a:gd name="connsiteX43" fmla="*/ 1041388 w 12192000"/>
              <a:gd name="connsiteY43" fmla="*/ 390229 h 722424"/>
              <a:gd name="connsiteX44" fmla="*/ 1385850 w 12192000"/>
              <a:gd name="connsiteY44" fmla="*/ 225907 h 722424"/>
              <a:gd name="connsiteX45" fmla="*/ 1618108 w 12192000"/>
              <a:gd name="connsiteY45" fmla="*/ 289559 h 722424"/>
              <a:gd name="connsiteX46" fmla="*/ 1650849 w 12192000"/>
              <a:gd name="connsiteY46" fmla="*/ 313796 h 722424"/>
              <a:gd name="connsiteX47" fmla="*/ 1658951 w 12192000"/>
              <a:gd name="connsiteY47" fmla="*/ 304985 h 722424"/>
              <a:gd name="connsiteX48" fmla="*/ 1952689 w 12192000"/>
              <a:gd name="connsiteY48" fmla="*/ 195823 h 722424"/>
              <a:gd name="connsiteX49" fmla="*/ 2246426 w 12192000"/>
              <a:gd name="connsiteY49" fmla="*/ 304985 h 722424"/>
              <a:gd name="connsiteX50" fmla="*/ 2256145 w 12192000"/>
              <a:gd name="connsiteY50" fmla="*/ 315554 h 722424"/>
              <a:gd name="connsiteX51" fmla="*/ 2261919 w 12192000"/>
              <a:gd name="connsiteY51" fmla="*/ 306011 h 722424"/>
              <a:gd name="connsiteX52" fmla="*/ 2606381 w 12192000"/>
              <a:gd name="connsiteY52" fmla="*/ 141690 h 722424"/>
              <a:gd name="connsiteX53" fmla="*/ 2838640 w 12192000"/>
              <a:gd name="connsiteY53" fmla="*/ 205342 h 722424"/>
              <a:gd name="connsiteX54" fmla="*/ 2855722 w 12192000"/>
              <a:gd name="connsiteY54" fmla="*/ 217987 h 722424"/>
              <a:gd name="connsiteX55" fmla="*/ 2893007 w 12192000"/>
              <a:gd name="connsiteY55" fmla="*/ 199830 h 722424"/>
              <a:gd name="connsiteX56" fmla="*/ 3054703 w 12192000"/>
              <a:gd name="connsiteY56" fmla="*/ 170541 h 722424"/>
              <a:gd name="connsiteX57" fmla="*/ 3348440 w 12192000"/>
              <a:gd name="connsiteY57" fmla="*/ 279703 h 722424"/>
              <a:gd name="connsiteX58" fmla="*/ 3385274 w 12192000"/>
              <a:gd name="connsiteY58" fmla="*/ 319757 h 722424"/>
              <a:gd name="connsiteX59" fmla="*/ 3422856 w 12192000"/>
              <a:gd name="connsiteY59" fmla="*/ 288067 h 722424"/>
              <a:gd name="connsiteX60" fmla="*/ 3655114 w 12192000"/>
              <a:gd name="connsiteY60" fmla="*/ 215562 h 722424"/>
              <a:gd name="connsiteX61" fmla="*/ 3738834 w 12192000"/>
              <a:gd name="connsiteY61" fmla="*/ 224187 h 722424"/>
              <a:gd name="connsiteX62" fmla="*/ 3752633 w 12192000"/>
              <a:gd name="connsiteY62" fmla="*/ 228564 h 722424"/>
              <a:gd name="connsiteX63" fmla="*/ 3761041 w 12192000"/>
              <a:gd name="connsiteY63" fmla="*/ 219422 h 722424"/>
              <a:gd name="connsiteX64" fmla="*/ 4054775 w 12192000"/>
              <a:gd name="connsiteY64" fmla="*/ 110260 h 722424"/>
              <a:gd name="connsiteX65" fmla="*/ 4287034 w 12192000"/>
              <a:gd name="connsiteY65" fmla="*/ 173912 h 722424"/>
              <a:gd name="connsiteX66" fmla="*/ 4341837 w 12192000"/>
              <a:gd name="connsiteY66" fmla="*/ 214480 h 722424"/>
              <a:gd name="connsiteX67" fmla="*/ 4370347 w 12192000"/>
              <a:gd name="connsiteY67" fmla="*/ 193376 h 722424"/>
              <a:gd name="connsiteX68" fmla="*/ 4602604 w 12192000"/>
              <a:gd name="connsiteY68" fmla="*/ 129724 h 722424"/>
              <a:gd name="connsiteX69" fmla="*/ 4947064 w 12192000"/>
              <a:gd name="connsiteY69" fmla="*/ 294045 h 722424"/>
              <a:gd name="connsiteX70" fmla="*/ 4965679 w 12192000"/>
              <a:gd name="connsiteY70" fmla="*/ 324816 h 722424"/>
              <a:gd name="connsiteX71" fmla="*/ 4988215 w 12192000"/>
              <a:gd name="connsiteY71" fmla="*/ 318540 h 722424"/>
              <a:gd name="connsiteX72" fmla="*/ 5064043 w 12192000"/>
              <a:gd name="connsiteY72" fmla="*/ 311682 h 722424"/>
              <a:gd name="connsiteX73" fmla="*/ 5089870 w 12192000"/>
              <a:gd name="connsiteY73" fmla="*/ 283596 h 722424"/>
              <a:gd name="connsiteX74" fmla="*/ 5383609 w 12192000"/>
              <a:gd name="connsiteY74" fmla="*/ 174434 h 722424"/>
              <a:gd name="connsiteX75" fmla="*/ 5615868 w 12192000"/>
              <a:gd name="connsiteY75" fmla="*/ 238086 h 722424"/>
              <a:gd name="connsiteX76" fmla="*/ 5638857 w 12192000"/>
              <a:gd name="connsiteY76" fmla="*/ 255105 h 722424"/>
              <a:gd name="connsiteX77" fmla="*/ 5639670 w 12192000"/>
              <a:gd name="connsiteY77" fmla="*/ 251290 h 722424"/>
              <a:gd name="connsiteX78" fmla="*/ 6002002 w 12192000"/>
              <a:gd name="connsiteY78" fmla="*/ 23660 h 722424"/>
              <a:gd name="connsiteX79" fmla="*/ 6364336 w 12192000"/>
              <a:gd name="connsiteY79" fmla="*/ 251290 h 722424"/>
              <a:gd name="connsiteX80" fmla="*/ 6369684 w 12192000"/>
              <a:gd name="connsiteY80" fmla="*/ 276397 h 722424"/>
              <a:gd name="connsiteX81" fmla="*/ 6396330 w 12192000"/>
              <a:gd name="connsiteY81" fmla="*/ 229869 h 722424"/>
              <a:gd name="connsiteX82" fmla="*/ 6722407 w 12192000"/>
              <a:gd name="connsiteY82" fmla="*/ 65548 h 722424"/>
              <a:gd name="connsiteX83" fmla="*/ 7000467 w 12192000"/>
              <a:gd name="connsiteY83" fmla="*/ 174710 h 722424"/>
              <a:gd name="connsiteX84" fmla="*/ 7029242 w 12192000"/>
              <a:gd name="connsiteY84" fmla="*/ 207765 h 722424"/>
              <a:gd name="connsiteX85" fmla="*/ 7052070 w 12192000"/>
              <a:gd name="connsiteY85" fmla="*/ 167904 h 722424"/>
              <a:gd name="connsiteX86" fmla="*/ 7378148 w 12192000"/>
              <a:gd name="connsiteY86" fmla="*/ 3583 h 722424"/>
              <a:gd name="connsiteX87" fmla="*/ 7598010 w 12192000"/>
              <a:gd name="connsiteY87" fmla="*/ 67235 h 722424"/>
              <a:gd name="connsiteX88" fmla="*/ 7638413 w 12192000"/>
              <a:gd name="connsiteY88" fmla="*/ 98830 h 722424"/>
              <a:gd name="connsiteX89" fmla="*/ 7691091 w 12192000"/>
              <a:gd name="connsiteY89" fmla="*/ 93797 h 722424"/>
              <a:gd name="connsiteX90" fmla="*/ 7994531 w 12192000"/>
              <a:gd name="connsiteY90" fmla="*/ 229426 h 722424"/>
              <a:gd name="connsiteX91" fmla="*/ 8041237 w 12192000"/>
              <a:gd name="connsiteY91" fmla="*/ 302389 h 722424"/>
              <a:gd name="connsiteX92" fmla="*/ 8050122 w 12192000"/>
              <a:gd name="connsiteY92" fmla="*/ 292182 h 722424"/>
              <a:gd name="connsiteX93" fmla="*/ 8328182 w 12192000"/>
              <a:gd name="connsiteY93" fmla="*/ 183020 h 722424"/>
              <a:gd name="connsiteX94" fmla="*/ 8548044 w 12192000"/>
              <a:gd name="connsiteY94" fmla="*/ 246672 h 722424"/>
              <a:gd name="connsiteX95" fmla="*/ 8598621 w 12192000"/>
              <a:gd name="connsiteY95" fmla="*/ 286223 h 722424"/>
              <a:gd name="connsiteX96" fmla="*/ 8598647 w 12192000"/>
              <a:gd name="connsiteY96" fmla="*/ 286193 h 722424"/>
              <a:gd name="connsiteX97" fmla="*/ 8876707 w 12192000"/>
              <a:gd name="connsiteY97" fmla="*/ 177031 h 722424"/>
              <a:gd name="connsiteX98" fmla="*/ 9047191 w 12192000"/>
              <a:gd name="connsiteY98" fmla="*/ 213783 h 722424"/>
              <a:gd name="connsiteX99" fmla="*/ 9055526 w 12192000"/>
              <a:gd name="connsiteY99" fmla="*/ 218324 h 722424"/>
              <a:gd name="connsiteX100" fmla="*/ 9058897 w 12192000"/>
              <a:gd name="connsiteY100" fmla="*/ 202498 h 722424"/>
              <a:gd name="connsiteX101" fmla="*/ 9381227 w 12192000"/>
              <a:gd name="connsiteY101" fmla="*/ 0 h 722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192000" h="722424">
                <a:moveTo>
                  <a:pt x="9381227" y="0"/>
                </a:moveTo>
                <a:cubicBezTo>
                  <a:pt x="9477828" y="0"/>
                  <a:pt x="9565283" y="37110"/>
                  <a:pt x="9628588" y="97110"/>
                </a:cubicBezTo>
                <a:lnTo>
                  <a:pt x="9664383" y="138229"/>
                </a:lnTo>
                <a:lnTo>
                  <a:pt x="9747177" y="128344"/>
                </a:lnTo>
                <a:cubicBezTo>
                  <a:pt x="9828619" y="128344"/>
                  <a:pt x="9904278" y="151809"/>
                  <a:pt x="9967039" y="191996"/>
                </a:cubicBezTo>
                <a:lnTo>
                  <a:pt x="10010266" y="225799"/>
                </a:lnTo>
                <a:lnTo>
                  <a:pt x="10023948" y="210081"/>
                </a:lnTo>
                <a:cubicBezTo>
                  <a:pt x="10095110" y="142635"/>
                  <a:pt x="10193419" y="100919"/>
                  <a:pt x="10302008" y="100919"/>
                </a:cubicBezTo>
                <a:cubicBezTo>
                  <a:pt x="10464892" y="100919"/>
                  <a:pt x="10604645" y="194780"/>
                  <a:pt x="10664342" y="328549"/>
                </a:cubicBezTo>
                <a:lnTo>
                  <a:pt x="10665904" y="335885"/>
                </a:lnTo>
                <a:lnTo>
                  <a:pt x="10694098" y="321381"/>
                </a:lnTo>
                <a:cubicBezTo>
                  <a:pt x="10741144" y="302521"/>
                  <a:pt x="10792869" y="292092"/>
                  <a:pt x="10847163" y="292092"/>
                </a:cubicBezTo>
                <a:cubicBezTo>
                  <a:pt x="10928605" y="292092"/>
                  <a:pt x="11004264" y="315557"/>
                  <a:pt x="11067025" y="355744"/>
                </a:cubicBezTo>
                <a:lnTo>
                  <a:pt x="11092379" y="375571"/>
                </a:lnTo>
                <a:lnTo>
                  <a:pt x="11145253" y="334223"/>
                </a:lnTo>
                <a:cubicBezTo>
                  <a:pt x="11208014" y="294036"/>
                  <a:pt x="11283673" y="270571"/>
                  <a:pt x="11365115" y="270571"/>
                </a:cubicBezTo>
                <a:cubicBezTo>
                  <a:pt x="11527998" y="270571"/>
                  <a:pt x="11667752" y="364432"/>
                  <a:pt x="11727448" y="498202"/>
                </a:cubicBezTo>
                <a:lnTo>
                  <a:pt x="11731256" y="516075"/>
                </a:lnTo>
                <a:lnTo>
                  <a:pt x="11787810" y="510671"/>
                </a:lnTo>
                <a:lnTo>
                  <a:pt x="11790458" y="498238"/>
                </a:lnTo>
                <a:cubicBezTo>
                  <a:pt x="11825080" y="420657"/>
                  <a:pt x="11906133" y="366220"/>
                  <a:pt x="12000600" y="366220"/>
                </a:cubicBezTo>
                <a:cubicBezTo>
                  <a:pt x="12063578" y="366220"/>
                  <a:pt x="12120594" y="390414"/>
                  <a:pt x="12161866" y="429531"/>
                </a:cubicBezTo>
                <a:lnTo>
                  <a:pt x="12192000" y="471892"/>
                </a:lnTo>
                <a:lnTo>
                  <a:pt x="12192000" y="692861"/>
                </a:lnTo>
                <a:lnTo>
                  <a:pt x="12170970" y="722424"/>
                </a:lnTo>
                <a:lnTo>
                  <a:pt x="7083124" y="722424"/>
                </a:lnTo>
                <a:lnTo>
                  <a:pt x="7064687" y="635873"/>
                </a:lnTo>
                <a:lnTo>
                  <a:pt x="7070633" y="607957"/>
                </a:lnTo>
                <a:lnTo>
                  <a:pt x="7048484" y="646633"/>
                </a:lnTo>
                <a:cubicBezTo>
                  <a:pt x="7030818" y="671418"/>
                  <a:pt x="7010088" y="694081"/>
                  <a:pt x="6986810" y="714133"/>
                </a:cubicBezTo>
                <a:lnTo>
                  <a:pt x="6974500" y="722424"/>
                </a:lnTo>
                <a:lnTo>
                  <a:pt x="6473658" y="722424"/>
                </a:lnTo>
                <a:lnTo>
                  <a:pt x="6452315" y="704044"/>
                </a:lnTo>
                <a:lnTo>
                  <a:pt x="6456230" y="722424"/>
                </a:lnTo>
                <a:lnTo>
                  <a:pt x="12828" y="722424"/>
                </a:lnTo>
                <a:lnTo>
                  <a:pt x="0" y="665416"/>
                </a:lnTo>
                <a:cubicBezTo>
                  <a:pt x="0" y="459578"/>
                  <a:pt x="185984" y="292713"/>
                  <a:pt x="415407" y="292713"/>
                </a:cubicBezTo>
                <a:cubicBezTo>
                  <a:pt x="501441" y="292713"/>
                  <a:pt x="581366" y="316178"/>
                  <a:pt x="647665" y="356365"/>
                </a:cubicBezTo>
                <a:lnTo>
                  <a:pt x="695234" y="391579"/>
                </a:lnTo>
                <a:lnTo>
                  <a:pt x="748462" y="376754"/>
                </a:lnTo>
                <a:cubicBezTo>
                  <a:pt x="775504" y="371790"/>
                  <a:pt x="803503" y="369182"/>
                  <a:pt x="832181" y="369182"/>
                </a:cubicBezTo>
                <a:cubicBezTo>
                  <a:pt x="889537" y="369182"/>
                  <a:pt x="944178" y="379611"/>
                  <a:pt x="993876" y="398471"/>
                </a:cubicBezTo>
                <a:lnTo>
                  <a:pt x="1026724" y="414467"/>
                </a:lnTo>
                <a:lnTo>
                  <a:pt x="1041388" y="390229"/>
                </a:lnTo>
                <a:cubicBezTo>
                  <a:pt x="1116039" y="291088"/>
                  <a:pt x="1242460" y="225907"/>
                  <a:pt x="1385850" y="225907"/>
                </a:cubicBezTo>
                <a:cubicBezTo>
                  <a:pt x="1471883" y="225907"/>
                  <a:pt x="1551808" y="249372"/>
                  <a:pt x="1618108" y="289559"/>
                </a:cubicBezTo>
                <a:lnTo>
                  <a:pt x="1650849" y="313796"/>
                </a:lnTo>
                <a:lnTo>
                  <a:pt x="1658951" y="304985"/>
                </a:lnTo>
                <a:cubicBezTo>
                  <a:pt x="1734125" y="237539"/>
                  <a:pt x="1837977" y="195823"/>
                  <a:pt x="1952689" y="195823"/>
                </a:cubicBezTo>
                <a:cubicBezTo>
                  <a:pt x="2067400" y="195823"/>
                  <a:pt x="2171252" y="237539"/>
                  <a:pt x="2246426" y="304985"/>
                </a:cubicBezTo>
                <a:lnTo>
                  <a:pt x="2256145" y="315554"/>
                </a:lnTo>
                <a:lnTo>
                  <a:pt x="2261919" y="306011"/>
                </a:lnTo>
                <a:cubicBezTo>
                  <a:pt x="2336571" y="206871"/>
                  <a:pt x="2462992" y="141690"/>
                  <a:pt x="2606381" y="141690"/>
                </a:cubicBezTo>
                <a:cubicBezTo>
                  <a:pt x="2692416" y="141690"/>
                  <a:pt x="2772341" y="165155"/>
                  <a:pt x="2838640" y="205342"/>
                </a:cubicBezTo>
                <a:lnTo>
                  <a:pt x="2855722" y="217987"/>
                </a:lnTo>
                <a:lnTo>
                  <a:pt x="2893007" y="199830"/>
                </a:lnTo>
                <a:cubicBezTo>
                  <a:pt x="2942707" y="180970"/>
                  <a:pt x="2997347" y="170541"/>
                  <a:pt x="3054703" y="170541"/>
                </a:cubicBezTo>
                <a:cubicBezTo>
                  <a:pt x="3169414" y="170541"/>
                  <a:pt x="3273266" y="212257"/>
                  <a:pt x="3348440" y="279703"/>
                </a:cubicBezTo>
                <a:lnTo>
                  <a:pt x="3385274" y="319757"/>
                </a:lnTo>
                <a:lnTo>
                  <a:pt x="3422856" y="288067"/>
                </a:lnTo>
                <a:cubicBezTo>
                  <a:pt x="3489156" y="242291"/>
                  <a:pt x="3569081" y="215562"/>
                  <a:pt x="3655114" y="215562"/>
                </a:cubicBezTo>
                <a:cubicBezTo>
                  <a:pt x="3683792" y="215562"/>
                  <a:pt x="3711792" y="218532"/>
                  <a:pt x="3738834" y="224187"/>
                </a:cubicBezTo>
                <a:lnTo>
                  <a:pt x="3752633" y="228564"/>
                </a:lnTo>
                <a:lnTo>
                  <a:pt x="3761041" y="219422"/>
                </a:lnTo>
                <a:cubicBezTo>
                  <a:pt x="3836213" y="151976"/>
                  <a:pt x="3940064" y="110260"/>
                  <a:pt x="4054775" y="110260"/>
                </a:cubicBezTo>
                <a:cubicBezTo>
                  <a:pt x="4140810" y="110260"/>
                  <a:pt x="4220734" y="133725"/>
                  <a:pt x="4287034" y="173912"/>
                </a:cubicBezTo>
                <a:lnTo>
                  <a:pt x="4341837" y="214480"/>
                </a:lnTo>
                <a:lnTo>
                  <a:pt x="4370347" y="193376"/>
                </a:lnTo>
                <a:cubicBezTo>
                  <a:pt x="4436643" y="153189"/>
                  <a:pt x="4516570" y="129724"/>
                  <a:pt x="4602604" y="129724"/>
                </a:cubicBezTo>
                <a:cubicBezTo>
                  <a:pt x="4745992" y="129724"/>
                  <a:pt x="4872413" y="194905"/>
                  <a:pt x="4947064" y="294045"/>
                </a:cubicBezTo>
                <a:lnTo>
                  <a:pt x="4965679" y="324816"/>
                </a:lnTo>
                <a:lnTo>
                  <a:pt x="4988215" y="318540"/>
                </a:lnTo>
                <a:lnTo>
                  <a:pt x="5064043" y="311682"/>
                </a:lnTo>
                <a:lnTo>
                  <a:pt x="5089870" y="283596"/>
                </a:lnTo>
                <a:cubicBezTo>
                  <a:pt x="5165045" y="216150"/>
                  <a:pt x="5268897" y="174434"/>
                  <a:pt x="5383609" y="174434"/>
                </a:cubicBezTo>
                <a:cubicBezTo>
                  <a:pt x="5469643" y="174434"/>
                  <a:pt x="5549567" y="197899"/>
                  <a:pt x="5615868" y="238086"/>
                </a:cubicBezTo>
                <a:lnTo>
                  <a:pt x="5638857" y="255105"/>
                </a:lnTo>
                <a:lnTo>
                  <a:pt x="5639670" y="251290"/>
                </a:lnTo>
                <a:cubicBezTo>
                  <a:pt x="5699366" y="117521"/>
                  <a:pt x="5839120" y="23660"/>
                  <a:pt x="6002002" y="23660"/>
                </a:cubicBezTo>
                <a:cubicBezTo>
                  <a:pt x="6164885" y="23660"/>
                  <a:pt x="6304640" y="117521"/>
                  <a:pt x="6364336" y="251290"/>
                </a:cubicBezTo>
                <a:lnTo>
                  <a:pt x="6369684" y="276397"/>
                </a:lnTo>
                <a:lnTo>
                  <a:pt x="6396330" y="229869"/>
                </a:lnTo>
                <a:cubicBezTo>
                  <a:pt x="6466997" y="130729"/>
                  <a:pt x="6586671" y="65548"/>
                  <a:pt x="6722407" y="65548"/>
                </a:cubicBezTo>
                <a:cubicBezTo>
                  <a:pt x="6830996" y="65548"/>
                  <a:pt x="6929305" y="107264"/>
                  <a:pt x="7000467" y="174710"/>
                </a:cubicBezTo>
                <a:lnTo>
                  <a:pt x="7029242" y="207765"/>
                </a:lnTo>
                <a:lnTo>
                  <a:pt x="7052070" y="167904"/>
                </a:lnTo>
                <a:cubicBezTo>
                  <a:pt x="7122738" y="68764"/>
                  <a:pt x="7242412" y="3583"/>
                  <a:pt x="7378148" y="3583"/>
                </a:cubicBezTo>
                <a:cubicBezTo>
                  <a:pt x="7459590" y="3583"/>
                  <a:pt x="7535249" y="27048"/>
                  <a:pt x="7598010" y="67235"/>
                </a:cubicBezTo>
                <a:lnTo>
                  <a:pt x="7638413" y="98830"/>
                </a:lnTo>
                <a:lnTo>
                  <a:pt x="7691091" y="93797"/>
                </a:lnTo>
                <a:cubicBezTo>
                  <a:pt x="7813253" y="93797"/>
                  <a:pt x="7922405" y="146594"/>
                  <a:pt x="7994531" y="229426"/>
                </a:cubicBezTo>
                <a:lnTo>
                  <a:pt x="8041237" y="302389"/>
                </a:lnTo>
                <a:lnTo>
                  <a:pt x="8050122" y="292182"/>
                </a:lnTo>
                <a:cubicBezTo>
                  <a:pt x="8121284" y="224736"/>
                  <a:pt x="8219593" y="183020"/>
                  <a:pt x="8328182" y="183020"/>
                </a:cubicBezTo>
                <a:cubicBezTo>
                  <a:pt x="8409624" y="183020"/>
                  <a:pt x="8485283" y="206485"/>
                  <a:pt x="8548044" y="246672"/>
                </a:cubicBezTo>
                <a:lnTo>
                  <a:pt x="8598621" y="286223"/>
                </a:lnTo>
                <a:lnTo>
                  <a:pt x="8598647" y="286193"/>
                </a:lnTo>
                <a:cubicBezTo>
                  <a:pt x="8669809" y="218747"/>
                  <a:pt x="8768118" y="177031"/>
                  <a:pt x="8876707" y="177031"/>
                </a:cubicBezTo>
                <a:cubicBezTo>
                  <a:pt x="8937788" y="177031"/>
                  <a:pt x="8995617" y="190230"/>
                  <a:pt x="9047191" y="213783"/>
                </a:cubicBezTo>
                <a:lnTo>
                  <a:pt x="9055526" y="218324"/>
                </a:lnTo>
                <a:lnTo>
                  <a:pt x="9058897" y="202498"/>
                </a:lnTo>
                <a:cubicBezTo>
                  <a:pt x="9112002" y="83498"/>
                  <a:pt x="9236326" y="0"/>
                  <a:pt x="9381227" y="0"/>
                </a:cubicBez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dirty="0"/>
          </a:p>
        </p:txBody>
      </p:sp>
      <p:sp>
        <p:nvSpPr>
          <p:cNvPr id="42" name="Freeform: Shape 41">
            <a:extLst>
              <a:ext uri="{FF2B5EF4-FFF2-40B4-BE49-F238E27FC236}">
                <a16:creationId xmlns:a16="http://schemas.microsoft.com/office/drawing/2014/main" xmlns="" id="{1B29FDF7-B457-481A-B4C1-27388BB35E88}"/>
              </a:ext>
            </a:extLst>
          </p:cNvPr>
          <p:cNvSpPr/>
          <p:nvPr userDrawn="1"/>
        </p:nvSpPr>
        <p:spPr>
          <a:xfrm flipH="1">
            <a:off x="0" y="6381796"/>
            <a:ext cx="12192000" cy="488165"/>
          </a:xfrm>
          <a:custGeom>
            <a:avLst/>
            <a:gdLst>
              <a:gd name="connsiteX0" fmla="*/ 2697788 w 12192000"/>
              <a:gd name="connsiteY0" fmla="*/ 0 h 488165"/>
              <a:gd name="connsiteX1" fmla="*/ 2412743 w 12192000"/>
              <a:gd name="connsiteY1" fmla="*/ 188940 h 488165"/>
              <a:gd name="connsiteX2" fmla="*/ 2410667 w 12192000"/>
              <a:gd name="connsiteY2" fmla="*/ 199221 h 488165"/>
              <a:gd name="connsiteX3" fmla="*/ 2404214 w 12192000"/>
              <a:gd name="connsiteY3" fmla="*/ 193897 h 488165"/>
              <a:gd name="connsiteX4" fmla="*/ 2231250 w 12192000"/>
              <a:gd name="connsiteY4" fmla="*/ 141064 h 488165"/>
              <a:gd name="connsiteX5" fmla="*/ 2110835 w 12192000"/>
              <a:gd name="connsiteY5" fmla="*/ 165374 h 488165"/>
              <a:gd name="connsiteX6" fmla="*/ 2096679 w 12192000"/>
              <a:gd name="connsiteY6" fmla="*/ 173058 h 488165"/>
              <a:gd name="connsiteX7" fmla="*/ 2063894 w 12192000"/>
              <a:gd name="connsiteY7" fmla="*/ 133322 h 488165"/>
              <a:gd name="connsiteX8" fmla="*/ 1845146 w 12192000"/>
              <a:gd name="connsiteY8" fmla="*/ 42714 h 488165"/>
              <a:gd name="connsiteX9" fmla="*/ 1588623 w 12192000"/>
              <a:gd name="connsiteY9" fmla="*/ 179105 h 488165"/>
              <a:gd name="connsiteX10" fmla="*/ 1579781 w 12192000"/>
              <a:gd name="connsiteY10" fmla="*/ 195395 h 488165"/>
              <a:gd name="connsiteX11" fmla="*/ 1519900 w 12192000"/>
              <a:gd name="connsiteY11" fmla="*/ 201432 h 488165"/>
              <a:gd name="connsiteX12" fmla="*/ 1343532 w 12192000"/>
              <a:gd name="connsiteY12" fmla="*/ 307723 h 488165"/>
              <a:gd name="connsiteX13" fmla="*/ 1341283 w 12192000"/>
              <a:gd name="connsiteY13" fmla="*/ 311643 h 488165"/>
              <a:gd name="connsiteX14" fmla="*/ 1311629 w 12192000"/>
              <a:gd name="connsiteY14" fmla="*/ 295547 h 488165"/>
              <a:gd name="connsiteX15" fmla="*/ 1191214 w 12192000"/>
              <a:gd name="connsiteY15" fmla="*/ 271237 h 488165"/>
              <a:gd name="connsiteX16" fmla="*/ 1043756 w 12192000"/>
              <a:gd name="connsiteY16" fmla="*/ 308574 h 488165"/>
              <a:gd name="connsiteX17" fmla="*/ 1010986 w 12192000"/>
              <a:gd name="connsiteY17" fmla="*/ 331863 h 488165"/>
              <a:gd name="connsiteX18" fmla="*/ 966813 w 12192000"/>
              <a:gd name="connsiteY18" fmla="*/ 336316 h 488165"/>
              <a:gd name="connsiteX19" fmla="*/ 899053 w 12192000"/>
              <a:gd name="connsiteY19" fmla="*/ 357350 h 488165"/>
              <a:gd name="connsiteX20" fmla="*/ 870729 w 12192000"/>
              <a:gd name="connsiteY20" fmla="*/ 372723 h 488165"/>
              <a:gd name="connsiteX21" fmla="*/ 864057 w 12192000"/>
              <a:gd name="connsiteY21" fmla="*/ 367218 h 488165"/>
              <a:gd name="connsiteX22" fmla="*/ 691093 w 12192000"/>
              <a:gd name="connsiteY22" fmla="*/ 314385 h 488165"/>
              <a:gd name="connsiteX23" fmla="*/ 472345 w 12192000"/>
              <a:gd name="connsiteY23" fmla="*/ 404993 h 488165"/>
              <a:gd name="connsiteX24" fmla="*/ 459601 w 12192000"/>
              <a:gd name="connsiteY24" fmla="*/ 420439 h 488165"/>
              <a:gd name="connsiteX25" fmla="*/ 426235 w 12192000"/>
              <a:gd name="connsiteY25" fmla="*/ 402329 h 488165"/>
              <a:gd name="connsiteX26" fmla="*/ 274451 w 12192000"/>
              <a:gd name="connsiteY26" fmla="*/ 371685 h 488165"/>
              <a:gd name="connsiteX27" fmla="*/ 56429 w 12192000"/>
              <a:gd name="connsiteY27" fmla="*/ 438282 h 488165"/>
              <a:gd name="connsiteX28" fmla="*/ 0 w 12192000"/>
              <a:gd name="connsiteY28" fmla="*/ 484839 h 488165"/>
              <a:gd name="connsiteX29" fmla="*/ 0 w 12192000"/>
              <a:gd name="connsiteY29" fmla="*/ 488165 h 488165"/>
              <a:gd name="connsiteX30" fmla="*/ 12192000 w 12192000"/>
              <a:gd name="connsiteY30" fmla="*/ 488165 h 488165"/>
              <a:gd name="connsiteX31" fmla="*/ 12192000 w 12192000"/>
              <a:gd name="connsiteY31" fmla="*/ 417342 h 488165"/>
              <a:gd name="connsiteX32" fmla="*/ 12183125 w 12192000"/>
              <a:gd name="connsiteY32" fmla="*/ 411358 h 488165"/>
              <a:gd name="connsiteX33" fmla="*/ 12103862 w 12192000"/>
              <a:gd name="connsiteY33" fmla="*/ 395355 h 488165"/>
              <a:gd name="connsiteX34" fmla="*/ 12062823 w 12192000"/>
              <a:gd name="connsiteY34" fmla="*/ 399492 h 488165"/>
              <a:gd name="connsiteX35" fmla="*/ 12032697 w 12192000"/>
              <a:gd name="connsiteY35" fmla="*/ 408844 h 488165"/>
              <a:gd name="connsiteX36" fmla="*/ 12031247 w 12192000"/>
              <a:gd name="connsiteY36" fmla="*/ 401661 h 488165"/>
              <a:gd name="connsiteX37" fmla="*/ 11804447 w 12192000"/>
              <a:gd name="connsiteY37" fmla="*/ 251328 h 488165"/>
              <a:gd name="connsiteX38" fmla="*/ 11666826 w 12192000"/>
              <a:gd name="connsiteY38" fmla="*/ 293365 h 488165"/>
              <a:gd name="connsiteX39" fmla="*/ 11633620 w 12192000"/>
              <a:gd name="connsiteY39" fmla="*/ 320763 h 488165"/>
              <a:gd name="connsiteX40" fmla="*/ 11628501 w 12192000"/>
              <a:gd name="connsiteY40" fmla="*/ 316540 h 488165"/>
              <a:gd name="connsiteX41" fmla="*/ 11439637 w 12192000"/>
              <a:gd name="connsiteY41" fmla="*/ 258850 h 488165"/>
              <a:gd name="connsiteX42" fmla="*/ 11159532 w 12192000"/>
              <a:gd name="connsiteY42" fmla="*/ 407780 h 488165"/>
              <a:gd name="connsiteX43" fmla="*/ 11133249 w 12192000"/>
              <a:gd name="connsiteY43" fmla="*/ 456201 h 488165"/>
              <a:gd name="connsiteX44" fmla="*/ 11130393 w 12192000"/>
              <a:gd name="connsiteY44" fmla="*/ 457575 h 488165"/>
              <a:gd name="connsiteX45" fmla="*/ 11121802 w 12192000"/>
              <a:gd name="connsiteY45" fmla="*/ 464662 h 488165"/>
              <a:gd name="connsiteX46" fmla="*/ 11105739 w 12192000"/>
              <a:gd name="connsiteY46" fmla="*/ 385098 h 488165"/>
              <a:gd name="connsiteX47" fmla="*/ 10878939 w 12192000"/>
              <a:gd name="connsiteY47" fmla="*/ 234765 h 488165"/>
              <a:gd name="connsiteX48" fmla="*/ 10652139 w 12192000"/>
              <a:gd name="connsiteY48" fmla="*/ 385098 h 488165"/>
              <a:gd name="connsiteX49" fmla="*/ 10640286 w 12192000"/>
              <a:gd name="connsiteY49" fmla="*/ 443809 h 488165"/>
              <a:gd name="connsiteX50" fmla="*/ 10632922 w 12192000"/>
              <a:gd name="connsiteY50" fmla="*/ 439812 h 488165"/>
              <a:gd name="connsiteX51" fmla="*/ 10586719 w 12192000"/>
              <a:gd name="connsiteY51" fmla="*/ 425470 h 488165"/>
              <a:gd name="connsiteX52" fmla="*/ 10578669 w 12192000"/>
              <a:gd name="connsiteY52" fmla="*/ 424659 h 488165"/>
              <a:gd name="connsiteX53" fmla="*/ 10540357 w 12192000"/>
              <a:gd name="connsiteY53" fmla="*/ 367834 h 488165"/>
              <a:gd name="connsiteX54" fmla="*/ 10366307 w 12192000"/>
              <a:gd name="connsiteY54" fmla="*/ 295740 h 488165"/>
              <a:gd name="connsiteX55" fmla="*/ 10270498 w 12192000"/>
              <a:gd name="connsiteY55" fmla="*/ 315083 h 488165"/>
              <a:gd name="connsiteX56" fmla="*/ 10267631 w 12192000"/>
              <a:gd name="connsiteY56" fmla="*/ 316639 h 488165"/>
              <a:gd name="connsiteX57" fmla="*/ 10264594 w 12192000"/>
              <a:gd name="connsiteY57" fmla="*/ 301594 h 488165"/>
              <a:gd name="connsiteX58" fmla="*/ 10037792 w 12192000"/>
              <a:gd name="connsiteY58" fmla="*/ 151262 h 488165"/>
              <a:gd name="connsiteX59" fmla="*/ 9941983 w 12192000"/>
              <a:gd name="connsiteY59" fmla="*/ 170605 h 488165"/>
              <a:gd name="connsiteX60" fmla="*/ 9932834 w 12192000"/>
              <a:gd name="connsiteY60" fmla="*/ 175570 h 488165"/>
              <a:gd name="connsiteX61" fmla="*/ 9891633 w 12192000"/>
              <a:gd name="connsiteY61" fmla="*/ 171417 h 488165"/>
              <a:gd name="connsiteX62" fmla="*/ 9578239 w 12192000"/>
              <a:gd name="connsiteY62" fmla="*/ 379147 h 488165"/>
              <a:gd name="connsiteX63" fmla="*/ 9571593 w 12192000"/>
              <a:gd name="connsiteY63" fmla="*/ 412069 h 488165"/>
              <a:gd name="connsiteX64" fmla="*/ 9537676 w 12192000"/>
              <a:gd name="connsiteY64" fmla="*/ 393659 h 488165"/>
              <a:gd name="connsiteX65" fmla="*/ 9438057 w 12192000"/>
              <a:gd name="connsiteY65" fmla="*/ 373547 h 488165"/>
              <a:gd name="connsiteX66" fmla="*/ 9386478 w 12192000"/>
              <a:gd name="connsiteY66" fmla="*/ 378747 h 488165"/>
              <a:gd name="connsiteX67" fmla="*/ 9384764 w 12192000"/>
              <a:gd name="connsiteY67" fmla="*/ 379279 h 488165"/>
              <a:gd name="connsiteX68" fmla="*/ 9356370 w 12192000"/>
              <a:gd name="connsiteY68" fmla="*/ 326966 h 488165"/>
              <a:gd name="connsiteX69" fmla="*/ 9099846 w 12192000"/>
              <a:gd name="connsiteY69" fmla="*/ 190574 h 488165"/>
              <a:gd name="connsiteX70" fmla="*/ 8843324 w 12192000"/>
              <a:gd name="connsiteY70" fmla="*/ 326966 h 488165"/>
              <a:gd name="connsiteX71" fmla="*/ 8837922 w 12192000"/>
              <a:gd name="connsiteY71" fmla="*/ 336919 h 488165"/>
              <a:gd name="connsiteX72" fmla="*/ 8777269 w 12192000"/>
              <a:gd name="connsiteY72" fmla="*/ 286876 h 488165"/>
              <a:gd name="connsiteX73" fmla="*/ 8539902 w 12192000"/>
              <a:gd name="connsiteY73" fmla="*/ 214371 h 488165"/>
              <a:gd name="connsiteX74" fmla="*/ 8302533 w 12192000"/>
              <a:gd name="connsiteY74" fmla="*/ 286876 h 488165"/>
              <a:gd name="connsiteX75" fmla="*/ 8264230 w 12192000"/>
              <a:gd name="connsiteY75" fmla="*/ 318480 h 488165"/>
              <a:gd name="connsiteX76" fmla="*/ 8252614 w 12192000"/>
              <a:gd name="connsiteY76" fmla="*/ 324064 h 488165"/>
              <a:gd name="connsiteX77" fmla="*/ 8234834 w 12192000"/>
              <a:gd name="connsiteY77" fmla="*/ 338734 h 488165"/>
              <a:gd name="connsiteX78" fmla="*/ 8208461 w 12192000"/>
              <a:gd name="connsiteY78" fmla="*/ 290142 h 488165"/>
              <a:gd name="connsiteX79" fmla="*/ 7951941 w 12192000"/>
              <a:gd name="connsiteY79" fmla="*/ 153751 h 488165"/>
              <a:gd name="connsiteX80" fmla="*/ 7713227 w 12192000"/>
              <a:gd name="connsiteY80" fmla="*/ 266327 h 488165"/>
              <a:gd name="connsiteX81" fmla="*/ 7675799 w 12192000"/>
              <a:gd name="connsiteY81" fmla="*/ 328018 h 488165"/>
              <a:gd name="connsiteX82" fmla="*/ 7649999 w 12192000"/>
              <a:gd name="connsiteY82" fmla="*/ 314014 h 488165"/>
              <a:gd name="connsiteX83" fmla="*/ 7641007 w 12192000"/>
              <a:gd name="connsiteY83" fmla="*/ 269483 h 488165"/>
              <a:gd name="connsiteX84" fmla="*/ 7355962 w 12192000"/>
              <a:gd name="connsiteY84" fmla="*/ 80543 h 488165"/>
              <a:gd name="connsiteX85" fmla="*/ 7137215 w 12192000"/>
              <a:gd name="connsiteY85" fmla="*/ 171151 h 488165"/>
              <a:gd name="connsiteX86" fmla="*/ 7117143 w 12192000"/>
              <a:gd name="connsiteY86" fmla="*/ 195477 h 488165"/>
              <a:gd name="connsiteX87" fmla="*/ 7088841 w 12192000"/>
              <a:gd name="connsiteY87" fmla="*/ 161174 h 488165"/>
              <a:gd name="connsiteX88" fmla="*/ 6870093 w 12192000"/>
              <a:gd name="connsiteY88" fmla="*/ 70566 h 488165"/>
              <a:gd name="connsiteX89" fmla="*/ 6697129 w 12192000"/>
              <a:gd name="connsiteY89" fmla="*/ 123399 h 488165"/>
              <a:gd name="connsiteX90" fmla="*/ 6684995 w 12192000"/>
              <a:gd name="connsiteY90" fmla="*/ 133411 h 488165"/>
              <a:gd name="connsiteX91" fmla="*/ 6644023 w 12192000"/>
              <a:gd name="connsiteY91" fmla="*/ 120692 h 488165"/>
              <a:gd name="connsiteX92" fmla="*/ 6557873 w 12192000"/>
              <a:gd name="connsiteY92" fmla="*/ 112008 h 488165"/>
              <a:gd name="connsiteX93" fmla="*/ 6354116 w 12192000"/>
              <a:gd name="connsiteY93" fmla="*/ 163601 h 488165"/>
              <a:gd name="connsiteX94" fmla="*/ 6273160 w 12192000"/>
              <a:gd name="connsiteY94" fmla="*/ 221132 h 488165"/>
              <a:gd name="connsiteX95" fmla="*/ 6272783 w 12192000"/>
              <a:gd name="connsiteY95" fmla="*/ 221015 h 488165"/>
              <a:gd name="connsiteX96" fmla="*/ 6210437 w 12192000"/>
              <a:gd name="connsiteY96" fmla="*/ 214730 h 488165"/>
              <a:gd name="connsiteX97" fmla="*/ 6162864 w 12192000"/>
              <a:gd name="connsiteY97" fmla="*/ 219525 h 488165"/>
              <a:gd name="connsiteX98" fmla="*/ 6161180 w 12192000"/>
              <a:gd name="connsiteY98" fmla="*/ 211185 h 488165"/>
              <a:gd name="connsiteX99" fmla="*/ 5876135 w 12192000"/>
              <a:gd name="connsiteY99" fmla="*/ 22245 h 488165"/>
              <a:gd name="connsiteX100" fmla="*/ 5591090 w 12192000"/>
              <a:gd name="connsiteY100" fmla="*/ 211185 h 488165"/>
              <a:gd name="connsiteX101" fmla="*/ 5577004 w 12192000"/>
              <a:gd name="connsiteY101" fmla="*/ 280957 h 488165"/>
              <a:gd name="connsiteX102" fmla="*/ 5576535 w 12192000"/>
              <a:gd name="connsiteY102" fmla="*/ 280094 h 488165"/>
              <a:gd name="connsiteX103" fmla="*/ 5320012 w 12192000"/>
              <a:gd name="connsiteY103" fmla="*/ 143703 h 488165"/>
              <a:gd name="connsiteX104" fmla="*/ 5199597 w 12192000"/>
              <a:gd name="connsiteY104" fmla="*/ 168013 h 488165"/>
              <a:gd name="connsiteX105" fmla="*/ 5171310 w 12192000"/>
              <a:gd name="connsiteY105" fmla="*/ 183367 h 488165"/>
              <a:gd name="connsiteX106" fmla="*/ 5170430 w 12192000"/>
              <a:gd name="connsiteY106" fmla="*/ 181745 h 488165"/>
              <a:gd name="connsiteX107" fmla="*/ 4913907 w 12192000"/>
              <a:gd name="connsiteY107" fmla="*/ 45354 h 488165"/>
              <a:gd name="connsiteX108" fmla="*/ 4675193 w 12192000"/>
              <a:gd name="connsiteY108" fmla="*/ 157930 h 488165"/>
              <a:gd name="connsiteX109" fmla="*/ 4646008 w 12192000"/>
              <a:gd name="connsiteY109" fmla="*/ 206033 h 488165"/>
              <a:gd name="connsiteX110" fmla="*/ 4619097 w 12192000"/>
              <a:gd name="connsiteY110" fmla="*/ 173417 h 488165"/>
              <a:gd name="connsiteX111" fmla="*/ 4400349 w 12192000"/>
              <a:gd name="connsiteY111" fmla="*/ 82809 h 488165"/>
              <a:gd name="connsiteX112" fmla="*/ 4143826 w 12192000"/>
              <a:gd name="connsiteY112" fmla="*/ 219200 h 488165"/>
              <a:gd name="connsiteX113" fmla="*/ 4136836 w 12192000"/>
              <a:gd name="connsiteY113" fmla="*/ 232080 h 488165"/>
              <a:gd name="connsiteX114" fmla="*/ 4117121 w 12192000"/>
              <a:gd name="connsiteY114" fmla="*/ 221379 h 488165"/>
              <a:gd name="connsiteX115" fmla="*/ 3976611 w 12192000"/>
              <a:gd name="connsiteY115" fmla="*/ 193012 h 488165"/>
              <a:gd name="connsiteX116" fmla="*/ 3721359 w 12192000"/>
              <a:gd name="connsiteY116" fmla="*/ 298740 h 488165"/>
              <a:gd name="connsiteX117" fmla="*/ 3705197 w 12192000"/>
              <a:gd name="connsiteY117" fmla="*/ 318329 h 488165"/>
              <a:gd name="connsiteX118" fmla="*/ 3683571 w 12192000"/>
              <a:gd name="connsiteY118" fmla="*/ 292119 h 488165"/>
              <a:gd name="connsiteX119" fmla="*/ 3425576 w 12192000"/>
              <a:gd name="connsiteY119" fmla="*/ 185254 h 488165"/>
              <a:gd name="connsiteX120" fmla="*/ 3167581 w 12192000"/>
              <a:gd name="connsiteY120" fmla="*/ 292119 h 488165"/>
              <a:gd name="connsiteX121" fmla="*/ 3135507 w 12192000"/>
              <a:gd name="connsiteY121" fmla="*/ 330993 h 488165"/>
              <a:gd name="connsiteX122" fmla="*/ 3106582 w 12192000"/>
              <a:gd name="connsiteY122" fmla="*/ 322014 h 488165"/>
              <a:gd name="connsiteX123" fmla="*/ 3044236 w 12192000"/>
              <a:gd name="connsiteY123" fmla="*/ 315729 h 488165"/>
              <a:gd name="connsiteX124" fmla="*/ 3005060 w 12192000"/>
              <a:gd name="connsiteY124" fmla="*/ 319679 h 488165"/>
              <a:gd name="connsiteX125" fmla="*/ 3007144 w 12192000"/>
              <a:gd name="connsiteY125" fmla="*/ 309355 h 488165"/>
              <a:gd name="connsiteX126" fmla="*/ 2697788 w 12192000"/>
              <a:gd name="connsiteY126" fmla="*/ 0 h 488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12192000" h="488165">
                <a:moveTo>
                  <a:pt x="2697788" y="0"/>
                </a:moveTo>
                <a:cubicBezTo>
                  <a:pt x="2569648" y="0"/>
                  <a:pt x="2459705" y="77908"/>
                  <a:pt x="2412743" y="188940"/>
                </a:cubicBezTo>
                <a:lnTo>
                  <a:pt x="2410667" y="199221"/>
                </a:lnTo>
                <a:lnTo>
                  <a:pt x="2404214" y="193897"/>
                </a:lnTo>
                <a:cubicBezTo>
                  <a:pt x="2354841" y="160541"/>
                  <a:pt x="2295320" y="141064"/>
                  <a:pt x="2231250" y="141064"/>
                </a:cubicBezTo>
                <a:cubicBezTo>
                  <a:pt x="2188537" y="141064"/>
                  <a:pt x="2147845" y="149720"/>
                  <a:pt x="2110835" y="165374"/>
                </a:cubicBezTo>
                <a:lnTo>
                  <a:pt x="2096679" y="173058"/>
                </a:lnTo>
                <a:lnTo>
                  <a:pt x="2063894" y="133322"/>
                </a:lnTo>
                <a:cubicBezTo>
                  <a:pt x="2007912" y="77340"/>
                  <a:pt x="1930572" y="42714"/>
                  <a:pt x="1845146" y="42714"/>
                </a:cubicBezTo>
                <a:cubicBezTo>
                  <a:pt x="1738363" y="42714"/>
                  <a:pt x="1644216" y="96816"/>
                  <a:pt x="1588623" y="179105"/>
                </a:cubicBezTo>
                <a:lnTo>
                  <a:pt x="1579781" y="195395"/>
                </a:lnTo>
                <a:lnTo>
                  <a:pt x="1519900" y="201432"/>
                </a:lnTo>
                <a:cubicBezTo>
                  <a:pt x="1449416" y="215855"/>
                  <a:pt x="1387663" y="254248"/>
                  <a:pt x="1343532" y="307723"/>
                </a:cubicBezTo>
                <a:lnTo>
                  <a:pt x="1341283" y="311643"/>
                </a:lnTo>
                <a:lnTo>
                  <a:pt x="1311629" y="295547"/>
                </a:lnTo>
                <a:cubicBezTo>
                  <a:pt x="1274619" y="279893"/>
                  <a:pt x="1233927" y="271237"/>
                  <a:pt x="1191214" y="271237"/>
                </a:cubicBezTo>
                <a:cubicBezTo>
                  <a:pt x="1137822" y="271237"/>
                  <a:pt x="1087590" y="284762"/>
                  <a:pt x="1043756" y="308574"/>
                </a:cubicBezTo>
                <a:lnTo>
                  <a:pt x="1010986" y="331863"/>
                </a:lnTo>
                <a:lnTo>
                  <a:pt x="966813" y="336316"/>
                </a:lnTo>
                <a:cubicBezTo>
                  <a:pt x="943314" y="341125"/>
                  <a:pt x="920647" y="348217"/>
                  <a:pt x="899053" y="357350"/>
                </a:cubicBezTo>
                <a:lnTo>
                  <a:pt x="870729" y="372723"/>
                </a:lnTo>
                <a:lnTo>
                  <a:pt x="864057" y="367218"/>
                </a:lnTo>
                <a:cubicBezTo>
                  <a:pt x="814683" y="333862"/>
                  <a:pt x="755162" y="314385"/>
                  <a:pt x="691093" y="314385"/>
                </a:cubicBezTo>
                <a:cubicBezTo>
                  <a:pt x="605667" y="314385"/>
                  <a:pt x="528328" y="349011"/>
                  <a:pt x="472345" y="404993"/>
                </a:cubicBezTo>
                <a:lnTo>
                  <a:pt x="459601" y="420439"/>
                </a:lnTo>
                <a:lnTo>
                  <a:pt x="426235" y="402329"/>
                </a:lnTo>
                <a:cubicBezTo>
                  <a:pt x="379583" y="382597"/>
                  <a:pt x="328291" y="371685"/>
                  <a:pt x="274451" y="371685"/>
                </a:cubicBezTo>
                <a:cubicBezTo>
                  <a:pt x="193690" y="371685"/>
                  <a:pt x="118664" y="396236"/>
                  <a:pt x="56429" y="438282"/>
                </a:cubicBezTo>
                <a:lnTo>
                  <a:pt x="0" y="484839"/>
                </a:lnTo>
                <a:lnTo>
                  <a:pt x="0" y="488165"/>
                </a:lnTo>
                <a:lnTo>
                  <a:pt x="12192000" y="488165"/>
                </a:lnTo>
                <a:lnTo>
                  <a:pt x="12192000" y="417342"/>
                </a:lnTo>
                <a:lnTo>
                  <a:pt x="12183125" y="411358"/>
                </a:lnTo>
                <a:cubicBezTo>
                  <a:pt x="12158762" y="401054"/>
                  <a:pt x="12131977" y="395355"/>
                  <a:pt x="12103862" y="395355"/>
                </a:cubicBezTo>
                <a:cubicBezTo>
                  <a:pt x="12089804" y="395355"/>
                  <a:pt x="12076079" y="396780"/>
                  <a:pt x="12062823" y="399492"/>
                </a:cubicBezTo>
                <a:lnTo>
                  <a:pt x="12032697" y="408844"/>
                </a:lnTo>
                <a:lnTo>
                  <a:pt x="12031247" y="401661"/>
                </a:lnTo>
                <a:cubicBezTo>
                  <a:pt x="11993880" y="313316"/>
                  <a:pt x="11906403" y="251328"/>
                  <a:pt x="11804447" y="251328"/>
                </a:cubicBezTo>
                <a:cubicBezTo>
                  <a:pt x="11753469" y="251328"/>
                  <a:pt x="11706111" y="266825"/>
                  <a:pt x="11666826" y="293365"/>
                </a:cubicBezTo>
                <a:lnTo>
                  <a:pt x="11633620" y="320763"/>
                </a:lnTo>
                <a:lnTo>
                  <a:pt x="11628501" y="316540"/>
                </a:lnTo>
                <a:cubicBezTo>
                  <a:pt x="11574588" y="280117"/>
                  <a:pt x="11509596" y="258850"/>
                  <a:pt x="11439637" y="258850"/>
                </a:cubicBezTo>
                <a:cubicBezTo>
                  <a:pt x="11323037" y="258850"/>
                  <a:pt x="11220236" y="317926"/>
                  <a:pt x="11159532" y="407780"/>
                </a:cubicBezTo>
                <a:lnTo>
                  <a:pt x="11133249" y="456201"/>
                </a:lnTo>
                <a:lnTo>
                  <a:pt x="11130393" y="457575"/>
                </a:lnTo>
                <a:lnTo>
                  <a:pt x="11121802" y="464662"/>
                </a:lnTo>
                <a:lnTo>
                  <a:pt x="11105739" y="385098"/>
                </a:lnTo>
                <a:cubicBezTo>
                  <a:pt x="11068372" y="296753"/>
                  <a:pt x="10980895" y="234765"/>
                  <a:pt x="10878939" y="234765"/>
                </a:cubicBezTo>
                <a:cubicBezTo>
                  <a:pt x="10776983" y="234765"/>
                  <a:pt x="10689506" y="296753"/>
                  <a:pt x="10652139" y="385098"/>
                </a:cubicBezTo>
                <a:lnTo>
                  <a:pt x="10640286" y="443809"/>
                </a:lnTo>
                <a:lnTo>
                  <a:pt x="10632922" y="439812"/>
                </a:lnTo>
                <a:cubicBezTo>
                  <a:pt x="10618198" y="433585"/>
                  <a:pt x="10602742" y="428749"/>
                  <a:pt x="10586719" y="425470"/>
                </a:cubicBezTo>
                <a:lnTo>
                  <a:pt x="10578669" y="424659"/>
                </a:lnTo>
                <a:lnTo>
                  <a:pt x="10540357" y="367834"/>
                </a:lnTo>
                <a:cubicBezTo>
                  <a:pt x="10495814" y="323291"/>
                  <a:pt x="10434278" y="295740"/>
                  <a:pt x="10366307" y="295740"/>
                </a:cubicBezTo>
                <a:cubicBezTo>
                  <a:pt x="10332323" y="295740"/>
                  <a:pt x="10299946" y="302627"/>
                  <a:pt x="10270498" y="315083"/>
                </a:cubicBezTo>
                <a:lnTo>
                  <a:pt x="10267631" y="316639"/>
                </a:lnTo>
                <a:lnTo>
                  <a:pt x="10264594" y="301594"/>
                </a:lnTo>
                <a:cubicBezTo>
                  <a:pt x="10227227" y="213250"/>
                  <a:pt x="10139749" y="151262"/>
                  <a:pt x="10037792" y="151262"/>
                </a:cubicBezTo>
                <a:cubicBezTo>
                  <a:pt x="10003807" y="151262"/>
                  <a:pt x="9971430" y="158149"/>
                  <a:pt x="9941983" y="170605"/>
                </a:cubicBezTo>
                <a:lnTo>
                  <a:pt x="9932834" y="175570"/>
                </a:lnTo>
                <a:lnTo>
                  <a:pt x="9891633" y="171417"/>
                </a:lnTo>
                <a:cubicBezTo>
                  <a:pt x="9750750" y="171417"/>
                  <a:pt x="9629872" y="257073"/>
                  <a:pt x="9578239" y="379147"/>
                </a:cubicBezTo>
                <a:lnTo>
                  <a:pt x="9571593" y="412069"/>
                </a:lnTo>
                <a:lnTo>
                  <a:pt x="9537676" y="393659"/>
                </a:lnTo>
                <a:cubicBezTo>
                  <a:pt x="9507058" y="380709"/>
                  <a:pt x="9473393" y="373547"/>
                  <a:pt x="9438057" y="373547"/>
                </a:cubicBezTo>
                <a:cubicBezTo>
                  <a:pt x="9420388" y="373547"/>
                  <a:pt x="9403139" y="375338"/>
                  <a:pt x="9386478" y="378747"/>
                </a:cubicBezTo>
                <a:lnTo>
                  <a:pt x="9384764" y="379279"/>
                </a:lnTo>
                <a:lnTo>
                  <a:pt x="9356370" y="326966"/>
                </a:lnTo>
                <a:cubicBezTo>
                  <a:pt x="9300776" y="244677"/>
                  <a:pt x="9206629" y="190574"/>
                  <a:pt x="9099846" y="190574"/>
                </a:cubicBezTo>
                <a:cubicBezTo>
                  <a:pt x="8993063" y="190574"/>
                  <a:pt x="8898917" y="244677"/>
                  <a:pt x="8843324" y="326966"/>
                </a:cubicBezTo>
                <a:lnTo>
                  <a:pt x="8837922" y="336919"/>
                </a:lnTo>
                <a:lnTo>
                  <a:pt x="8777269" y="286876"/>
                </a:lnTo>
                <a:cubicBezTo>
                  <a:pt x="8709511" y="241100"/>
                  <a:pt x="8627828" y="214371"/>
                  <a:pt x="8539902" y="214371"/>
                </a:cubicBezTo>
                <a:cubicBezTo>
                  <a:pt x="8451975" y="214371"/>
                  <a:pt x="8370292" y="241100"/>
                  <a:pt x="8302533" y="286876"/>
                </a:cubicBezTo>
                <a:lnTo>
                  <a:pt x="8264230" y="318480"/>
                </a:lnTo>
                <a:lnTo>
                  <a:pt x="8252614" y="324064"/>
                </a:lnTo>
                <a:lnTo>
                  <a:pt x="8234834" y="338734"/>
                </a:lnTo>
                <a:lnTo>
                  <a:pt x="8208461" y="290142"/>
                </a:lnTo>
                <a:cubicBezTo>
                  <a:pt x="8152866" y="207854"/>
                  <a:pt x="8058721" y="153751"/>
                  <a:pt x="7951941" y="153751"/>
                </a:cubicBezTo>
                <a:cubicBezTo>
                  <a:pt x="7855835" y="153751"/>
                  <a:pt x="7769968" y="197574"/>
                  <a:pt x="7713227" y="266327"/>
                </a:cubicBezTo>
                <a:lnTo>
                  <a:pt x="7675799" y="328018"/>
                </a:lnTo>
                <a:lnTo>
                  <a:pt x="7649999" y="314014"/>
                </a:lnTo>
                <a:lnTo>
                  <a:pt x="7641007" y="269483"/>
                </a:lnTo>
                <a:cubicBezTo>
                  <a:pt x="7594044" y="158451"/>
                  <a:pt x="7484103" y="80543"/>
                  <a:pt x="7355962" y="80543"/>
                </a:cubicBezTo>
                <a:cubicBezTo>
                  <a:pt x="7270537" y="80543"/>
                  <a:pt x="7193198" y="115169"/>
                  <a:pt x="7137215" y="171151"/>
                </a:cubicBezTo>
                <a:lnTo>
                  <a:pt x="7117143" y="195477"/>
                </a:lnTo>
                <a:lnTo>
                  <a:pt x="7088841" y="161174"/>
                </a:lnTo>
                <a:cubicBezTo>
                  <a:pt x="7032857" y="105192"/>
                  <a:pt x="6955521" y="70566"/>
                  <a:pt x="6870093" y="70566"/>
                </a:cubicBezTo>
                <a:cubicBezTo>
                  <a:pt x="6806023" y="70566"/>
                  <a:pt x="6746503" y="90043"/>
                  <a:pt x="6697129" y="123399"/>
                </a:cubicBezTo>
                <a:lnTo>
                  <a:pt x="6684995" y="133411"/>
                </a:lnTo>
                <a:lnTo>
                  <a:pt x="6644023" y="120692"/>
                </a:lnTo>
                <a:cubicBezTo>
                  <a:pt x="6616195" y="114998"/>
                  <a:pt x="6587383" y="112008"/>
                  <a:pt x="6557873" y="112008"/>
                </a:cubicBezTo>
                <a:cubicBezTo>
                  <a:pt x="6484097" y="112008"/>
                  <a:pt x="6414685" y="130698"/>
                  <a:pt x="6354116" y="163601"/>
                </a:cubicBezTo>
                <a:lnTo>
                  <a:pt x="6273160" y="221132"/>
                </a:lnTo>
                <a:lnTo>
                  <a:pt x="6272783" y="221015"/>
                </a:lnTo>
                <a:cubicBezTo>
                  <a:pt x="6252645" y="216894"/>
                  <a:pt x="6231794" y="214730"/>
                  <a:pt x="6210437" y="214730"/>
                </a:cubicBezTo>
                <a:lnTo>
                  <a:pt x="6162864" y="219525"/>
                </a:lnTo>
                <a:lnTo>
                  <a:pt x="6161180" y="211185"/>
                </a:lnTo>
                <a:cubicBezTo>
                  <a:pt x="6114217" y="100153"/>
                  <a:pt x="6004275" y="22245"/>
                  <a:pt x="5876135" y="22245"/>
                </a:cubicBezTo>
                <a:cubicBezTo>
                  <a:pt x="5747995" y="22245"/>
                  <a:pt x="5638053" y="100153"/>
                  <a:pt x="5591090" y="211185"/>
                </a:cubicBezTo>
                <a:lnTo>
                  <a:pt x="5577004" y="280957"/>
                </a:lnTo>
                <a:lnTo>
                  <a:pt x="5576535" y="280094"/>
                </a:lnTo>
                <a:cubicBezTo>
                  <a:pt x="5520942" y="197805"/>
                  <a:pt x="5426795" y="143703"/>
                  <a:pt x="5320012" y="143703"/>
                </a:cubicBezTo>
                <a:cubicBezTo>
                  <a:pt x="5277299" y="143703"/>
                  <a:pt x="5236608" y="152359"/>
                  <a:pt x="5199597" y="168013"/>
                </a:cubicBezTo>
                <a:lnTo>
                  <a:pt x="5171310" y="183367"/>
                </a:lnTo>
                <a:lnTo>
                  <a:pt x="5170430" y="181745"/>
                </a:lnTo>
                <a:cubicBezTo>
                  <a:pt x="5114837" y="99456"/>
                  <a:pt x="5020690" y="45354"/>
                  <a:pt x="4913907" y="45354"/>
                </a:cubicBezTo>
                <a:cubicBezTo>
                  <a:pt x="4817802" y="45354"/>
                  <a:pt x="4731933" y="89177"/>
                  <a:pt x="4675193" y="157930"/>
                </a:cubicBezTo>
                <a:lnTo>
                  <a:pt x="4646008" y="206033"/>
                </a:lnTo>
                <a:lnTo>
                  <a:pt x="4619097" y="173417"/>
                </a:lnTo>
                <a:cubicBezTo>
                  <a:pt x="4563115" y="117435"/>
                  <a:pt x="4485776" y="82809"/>
                  <a:pt x="4400349" y="82809"/>
                </a:cubicBezTo>
                <a:cubicBezTo>
                  <a:pt x="4293566" y="82809"/>
                  <a:pt x="4199420" y="136912"/>
                  <a:pt x="4143826" y="219200"/>
                </a:cubicBezTo>
                <a:lnTo>
                  <a:pt x="4136836" y="232080"/>
                </a:lnTo>
                <a:lnTo>
                  <a:pt x="4117121" y="221379"/>
                </a:lnTo>
                <a:cubicBezTo>
                  <a:pt x="4073934" y="203113"/>
                  <a:pt x="4026452" y="193012"/>
                  <a:pt x="3976611" y="193012"/>
                </a:cubicBezTo>
                <a:cubicBezTo>
                  <a:pt x="3876929" y="193012"/>
                  <a:pt x="3786684" y="233416"/>
                  <a:pt x="3721359" y="298740"/>
                </a:cubicBezTo>
                <a:lnTo>
                  <a:pt x="3705197" y="318329"/>
                </a:lnTo>
                <a:lnTo>
                  <a:pt x="3683571" y="292119"/>
                </a:lnTo>
                <a:cubicBezTo>
                  <a:pt x="3617545" y="226092"/>
                  <a:pt x="3526330" y="185254"/>
                  <a:pt x="3425576" y="185254"/>
                </a:cubicBezTo>
                <a:cubicBezTo>
                  <a:pt x="3324823" y="185254"/>
                  <a:pt x="3233608" y="226092"/>
                  <a:pt x="3167581" y="292119"/>
                </a:cubicBezTo>
                <a:lnTo>
                  <a:pt x="3135507" y="330993"/>
                </a:lnTo>
                <a:lnTo>
                  <a:pt x="3106582" y="322014"/>
                </a:lnTo>
                <a:cubicBezTo>
                  <a:pt x="3086444" y="317893"/>
                  <a:pt x="3065593" y="315729"/>
                  <a:pt x="3044236" y="315729"/>
                </a:cubicBezTo>
                <a:lnTo>
                  <a:pt x="3005060" y="319679"/>
                </a:lnTo>
                <a:lnTo>
                  <a:pt x="3007144" y="309355"/>
                </a:lnTo>
                <a:cubicBezTo>
                  <a:pt x="3007144" y="138503"/>
                  <a:pt x="2868641" y="0"/>
                  <a:pt x="26977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a:p>
        </p:txBody>
      </p:sp>
    </p:spTree>
    <p:extLst>
      <p:ext uri="{BB962C8B-B14F-4D97-AF65-F5344CB8AC3E}">
        <p14:creationId xmlns:p14="http://schemas.microsoft.com/office/powerpoint/2010/main" val="6053237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6" Type="http://schemas.openxmlformats.org/officeDocument/2006/relationships/theme" Target="../theme/theme2.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2000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91698797"/>
      </p:ext>
    </p:extLst>
  </p:cSld>
  <p:clrMap bg1="lt1" tx1="dk1" bg2="lt2" tx2="dk2" accent1="accent1" accent2="accent2" accent3="accent3" accent4="accent4" accent5="accent5" accent6="accent6" hlink="hlink" folHlink="folHlink"/>
  <p:sldLayoutIdLst>
    <p:sldLayoutId id="2147483652" r:id="rId1"/>
    <p:sldLayoutId id="21474836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2000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816533"/>
      </p:ext>
    </p:extLst>
  </p:cSld>
  <p:clrMap bg1="lt1" tx1="dk1" bg2="lt2" tx2="dk2" accent1="accent1" accent2="accent2" accent3="accent3" accent4="accent4" accent5="accent5" accent6="accent6" hlink="hlink" folHlink="folHlink"/>
  <p:sldLayoutIdLst>
    <p:sldLayoutId id="2147483657" r:id="rId1"/>
    <p:sldLayoutId id="2147483667" r:id="rId2"/>
    <p:sldLayoutId id="2147483675" r:id="rId3"/>
    <p:sldLayoutId id="2147483662" r:id="rId4"/>
    <p:sldLayoutId id="2147483671" r:id="rId5"/>
    <p:sldLayoutId id="2147483661" r:id="rId6"/>
    <p:sldLayoutId id="2147483658" r:id="rId7"/>
    <p:sldLayoutId id="2147483663" r:id="rId8"/>
    <p:sldLayoutId id="2147483664" r:id="rId9"/>
    <p:sldLayoutId id="2147483665" r:id="rId10"/>
    <p:sldLayoutId id="2147483666" r:id="rId11"/>
    <p:sldLayoutId id="2147483668" r:id="rId12"/>
    <p:sldLayoutId id="2147483669" r:id="rId13"/>
    <p:sldLayoutId id="2147483670" r:id="rId14"/>
    <p:sldLayoutId id="2147483676"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2000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2553539"/>
      </p:ext>
    </p:extLst>
  </p:cSld>
  <p:clrMap bg1="lt1" tx1="dk1" bg2="lt2" tx2="dk2" accent1="accent1" accent2="accent2" accent3="accent3" accent4="accent4" accent5="accent5" accent6="accent6" hlink="hlink" folHlink="folHlink"/>
  <p:sldLayoutIdLst>
    <p:sldLayoutId id="2147483655" r:id="rId1"/>
    <p:sldLayoutId id="21474836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2000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3298935"/>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jpeg"/><Relationship Id="rId7"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9.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15.png"/></Relationships>
</file>

<file path=ppt/slides/_rels/slide1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jpeg"/><Relationship Id="rId7"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19.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hyperlink" Target="https://data.consilium.europa.eu/doc/document/ST-7119-2019-INIT/en/pdf" TargetMode="External"/><Relationship Id="rId3" Type="http://schemas.openxmlformats.org/officeDocument/2006/relationships/image" Target="../media/image1.jpeg"/><Relationship Id="rId7" Type="http://schemas.openxmlformats.org/officeDocument/2006/relationships/hyperlink" Target="https://eeas.europa.eu/diplomatic-network/black-sea-synergy/346/black-sea-synergy_en" TargetMode="External"/><Relationship Id="rId2" Type="http://schemas.openxmlformats.org/officeDocument/2006/relationships/notesSlide" Target="../notesSlides/notesSlide12.xml"/><Relationship Id="rId1" Type="http://schemas.openxmlformats.org/officeDocument/2006/relationships/slideLayout" Target="../slideLayouts/slideLayout19.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ec.europa.eu/maritimeaffairs/press/black-sea-ministers-endorse-common-maritime-agenda_en" TargetMode="External"/><Relationship Id="rId2" Type="http://schemas.openxmlformats.org/officeDocument/2006/relationships/notesSlide" Target="../notesSlides/notesSlide13.xml"/><Relationship Id="rId1" Type="http://schemas.openxmlformats.org/officeDocument/2006/relationships/slideLayout" Target="../slideLayouts/slideLayout19.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9.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8" Type="http://schemas.openxmlformats.org/officeDocument/2006/relationships/hyperlink" Target="https://danube-region.eu/" TargetMode="External"/><Relationship Id="rId3" Type="http://schemas.openxmlformats.org/officeDocument/2006/relationships/image" Target="../media/image1.jpeg"/><Relationship Id="rId7" Type="http://schemas.openxmlformats.org/officeDocument/2006/relationships/hyperlink" Target="https://ec.europa.eu/regional_policy/en/policy/cooperation/macro-regional-strategies/danube/" TargetMode="External"/><Relationship Id="rId2" Type="http://schemas.openxmlformats.org/officeDocument/2006/relationships/notesSlide" Target="../notesSlides/notesSlide15.xml"/><Relationship Id="rId1" Type="http://schemas.openxmlformats.org/officeDocument/2006/relationships/slideLayout" Target="../slideLayouts/slideLayout19.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ec.europa.eu/regional_policy/en/policy/cooperation/macro-regional-strategies/adriatic-ionian/" TargetMode="External"/><Relationship Id="rId2" Type="http://schemas.openxmlformats.org/officeDocument/2006/relationships/notesSlide" Target="../notesSlides/notesSlide16.xml"/><Relationship Id="rId1" Type="http://schemas.openxmlformats.org/officeDocument/2006/relationships/slideLayout" Target="../slideLayouts/slideLayout19.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9.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8" Type="http://schemas.openxmlformats.org/officeDocument/2006/relationships/hyperlink" Target="http://www.blacksea-cbc.net/" TargetMode="External"/><Relationship Id="rId3" Type="http://schemas.openxmlformats.org/officeDocument/2006/relationships/image" Target="../media/image1.jpeg"/><Relationship Id="rId7" Type="http://schemas.openxmlformats.org/officeDocument/2006/relationships/image" Target="../media/image17.jpeg"/><Relationship Id="rId2" Type="http://schemas.openxmlformats.org/officeDocument/2006/relationships/notesSlide" Target="../notesSlides/notesSlide18.xml"/><Relationship Id="rId1" Type="http://schemas.openxmlformats.org/officeDocument/2006/relationships/slideLayout" Target="../slideLayouts/slideLayout19.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hyperlink" Target="mailto:blacksea-cbc@mlpda.ro" TargetMode="External"/><Relationship Id="rId4" Type="http://schemas.openxmlformats.org/officeDocument/2006/relationships/image" Target="../media/image3.png"/><Relationship Id="rId9" Type="http://schemas.openxmlformats.org/officeDocument/2006/relationships/hyperlink" Target="http://www.facebook.com/BlackSeaBasi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9.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9.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9.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jpe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9.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1.jpeg"/><Relationship Id="rId7" Type="http://schemas.openxmlformats.org/officeDocument/2006/relationships/hyperlink" Target="http://clipart-library.com/clipart/2103638.htm" TargetMode="External"/><Relationship Id="rId2" Type="http://schemas.openxmlformats.org/officeDocument/2006/relationships/notesSlide" Target="../notesSlides/notesSlide7.xml"/><Relationship Id="rId1" Type="http://schemas.openxmlformats.org/officeDocument/2006/relationships/slideLayout" Target="../slideLayouts/slideLayout19.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 Id="rId9" Type="http://schemas.microsoft.com/office/2007/relationships/hdphoto" Target="../media/hdphoto2.wdp"/></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9.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jpe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19.xml"/><Relationship Id="rId6" Type="http://schemas.openxmlformats.org/officeDocument/2006/relationships/image" Target="../media/image5.jpeg"/><Relationship Id="rId11" Type="http://schemas.openxmlformats.org/officeDocument/2006/relationships/image" Target="../media/image15.png"/><Relationship Id="rId5" Type="http://schemas.openxmlformats.org/officeDocument/2006/relationships/image" Target="../media/image4.jpeg"/><Relationship Id="rId10" Type="http://schemas.openxmlformats.org/officeDocument/2006/relationships/image" Target="../media/image14.png"/><Relationship Id="rId4" Type="http://schemas.openxmlformats.org/officeDocument/2006/relationships/image" Target="../media/image3.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PaulM\Desktop\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52" y="1300"/>
            <a:ext cx="12243449" cy="6858000"/>
          </a:xfrm>
          <a:prstGeom prst="rect">
            <a:avLst/>
          </a:prstGeom>
          <a:noFill/>
          <a:extLst>
            <a:ext uri="{909E8E84-426E-40DD-AFC4-6F175D3DCCD1}">
              <a14:hiddenFill xmlns:a14="http://schemas.microsoft.com/office/drawing/2010/main">
                <a:solidFill>
                  <a:srgbClr val="FFFFFF"/>
                </a:solidFill>
              </a14:hiddenFill>
            </a:ext>
          </a:extLst>
        </p:spPr>
      </p:pic>
      <p:sp>
        <p:nvSpPr>
          <p:cNvPr id="382" name="Oval 381">
            <a:extLst>
              <a:ext uri="{FF2B5EF4-FFF2-40B4-BE49-F238E27FC236}">
                <a16:creationId xmlns:a16="http://schemas.microsoft.com/office/drawing/2014/main" xmlns="" id="{FF5789D8-4786-4DF4-95F6-A90FBEAF85B5}"/>
              </a:ext>
            </a:extLst>
          </p:cNvPr>
          <p:cNvSpPr/>
          <p:nvPr/>
        </p:nvSpPr>
        <p:spPr>
          <a:xfrm flipH="1">
            <a:off x="10835095" y="5665240"/>
            <a:ext cx="997775" cy="110196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56" name="Oval 355">
            <a:extLst>
              <a:ext uri="{FF2B5EF4-FFF2-40B4-BE49-F238E27FC236}">
                <a16:creationId xmlns:a16="http://schemas.microsoft.com/office/drawing/2014/main" xmlns="" id="{FF5789D8-4786-4DF4-95F6-A90FBEAF85B5}"/>
              </a:ext>
            </a:extLst>
          </p:cNvPr>
          <p:cNvSpPr/>
          <p:nvPr/>
        </p:nvSpPr>
        <p:spPr>
          <a:xfrm flipH="1">
            <a:off x="10590099" y="5885443"/>
            <a:ext cx="618711" cy="61870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174189">
            <a:off x="-91770" y="4996814"/>
            <a:ext cx="816170" cy="1056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9" name="Freeform 2">
            <a:extLst>
              <a:ext uri="{FF2B5EF4-FFF2-40B4-BE49-F238E27FC236}">
                <a16:creationId xmlns:a16="http://schemas.microsoft.com/office/drawing/2014/main" xmlns="" id="{71CF46F8-899D-415E-BDD1-05C2D4DE1ADE}"/>
              </a:ext>
            </a:extLst>
          </p:cNvPr>
          <p:cNvSpPr>
            <a:spLocks noChangeAspect="1"/>
          </p:cNvSpPr>
          <p:nvPr/>
        </p:nvSpPr>
        <p:spPr>
          <a:xfrm flipH="1">
            <a:off x="8128141" y="5094928"/>
            <a:ext cx="1136061" cy="612091"/>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08" name="Freeform 2">
            <a:extLst>
              <a:ext uri="{FF2B5EF4-FFF2-40B4-BE49-F238E27FC236}">
                <a16:creationId xmlns:a16="http://schemas.microsoft.com/office/drawing/2014/main" xmlns="" id="{71CF46F8-899D-415E-BDD1-05C2D4DE1ADE}"/>
              </a:ext>
            </a:extLst>
          </p:cNvPr>
          <p:cNvSpPr>
            <a:spLocks noChangeAspect="1"/>
          </p:cNvSpPr>
          <p:nvPr/>
        </p:nvSpPr>
        <p:spPr>
          <a:xfrm flipH="1">
            <a:off x="5487679" y="4911760"/>
            <a:ext cx="1136061" cy="612091"/>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06" name="Freeform 2">
            <a:extLst>
              <a:ext uri="{FF2B5EF4-FFF2-40B4-BE49-F238E27FC236}">
                <a16:creationId xmlns:a16="http://schemas.microsoft.com/office/drawing/2014/main" xmlns="" id="{71CF46F8-899D-415E-BDD1-05C2D4DE1ADE}"/>
              </a:ext>
            </a:extLst>
          </p:cNvPr>
          <p:cNvSpPr>
            <a:spLocks noChangeAspect="1"/>
          </p:cNvSpPr>
          <p:nvPr/>
        </p:nvSpPr>
        <p:spPr>
          <a:xfrm flipH="1">
            <a:off x="9795467" y="5385781"/>
            <a:ext cx="1136061" cy="612091"/>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07" name="Freeform 2">
            <a:extLst>
              <a:ext uri="{FF2B5EF4-FFF2-40B4-BE49-F238E27FC236}">
                <a16:creationId xmlns:a16="http://schemas.microsoft.com/office/drawing/2014/main" xmlns="" id="{71CF46F8-899D-415E-BDD1-05C2D4DE1ADE}"/>
              </a:ext>
            </a:extLst>
          </p:cNvPr>
          <p:cNvSpPr>
            <a:spLocks noChangeAspect="1"/>
          </p:cNvSpPr>
          <p:nvPr/>
        </p:nvSpPr>
        <p:spPr>
          <a:xfrm flipH="1">
            <a:off x="10789749" y="5253207"/>
            <a:ext cx="1136061" cy="612091"/>
          </a:xfrm>
          <a:custGeom>
            <a:avLst/>
            <a:gdLst/>
            <a:ahLst/>
            <a:cxnLst/>
            <a:rect l="l" t="t" r="r" b="b"/>
            <a:pathLst>
              <a:path w="1872168" h="1008693">
                <a:moveTo>
                  <a:pt x="699542" y="162"/>
                </a:moveTo>
                <a:cubicBezTo>
                  <a:pt x="683169" y="534"/>
                  <a:pt x="666273" y="1556"/>
                  <a:pt x="648845" y="3291"/>
                </a:cubicBezTo>
                <a:cubicBezTo>
                  <a:pt x="357120" y="49686"/>
                  <a:pt x="273885" y="284789"/>
                  <a:pt x="274981" y="413694"/>
                </a:cubicBezTo>
                <a:cubicBezTo>
                  <a:pt x="4451" y="471904"/>
                  <a:pt x="-11347" y="662854"/>
                  <a:pt x="4101" y="753457"/>
                </a:cubicBezTo>
                <a:cubicBezTo>
                  <a:pt x="42383" y="946818"/>
                  <a:pt x="296257" y="1004273"/>
                  <a:pt x="384912" y="1005378"/>
                </a:cubicBezTo>
                <a:lnTo>
                  <a:pt x="1507196" y="1008693"/>
                </a:lnTo>
                <a:cubicBezTo>
                  <a:pt x="1646895" y="1000406"/>
                  <a:pt x="1746295" y="947371"/>
                  <a:pt x="1825546" y="854557"/>
                </a:cubicBezTo>
                <a:cubicBezTo>
                  <a:pt x="1897410" y="760086"/>
                  <a:pt x="1873973" y="626012"/>
                  <a:pt x="1836613" y="558208"/>
                </a:cubicBezTo>
                <a:cubicBezTo>
                  <a:pt x="1808089" y="509360"/>
                  <a:pt x="1675919" y="402617"/>
                  <a:pt x="1507617" y="430504"/>
                </a:cubicBezTo>
                <a:cubicBezTo>
                  <a:pt x="1525469" y="335682"/>
                  <a:pt x="1477961" y="244522"/>
                  <a:pt x="1398003" y="206286"/>
                </a:cubicBezTo>
                <a:cubicBezTo>
                  <a:pt x="1299806" y="153261"/>
                  <a:pt x="1182195" y="177294"/>
                  <a:pt x="1108176" y="215068"/>
                </a:cubicBezTo>
                <a:cubicBezTo>
                  <a:pt x="1072916" y="135306"/>
                  <a:pt x="945134" y="-5422"/>
                  <a:pt x="699542" y="162"/>
                </a:cubicBezTo>
                <a:close/>
              </a:path>
            </a:pathLst>
          </a:custGeom>
          <a:solidFill>
            <a:schemeClr val="bg1">
              <a:alpha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18" name="Freeform: Shape 382">
            <a:extLst>
              <a:ext uri="{FF2B5EF4-FFF2-40B4-BE49-F238E27FC236}">
                <a16:creationId xmlns:a16="http://schemas.microsoft.com/office/drawing/2014/main" xmlns="" id="{718D683A-FF4C-49A7-AA29-2593615CFF48}"/>
              </a:ext>
            </a:extLst>
          </p:cNvPr>
          <p:cNvSpPr/>
          <p:nvPr/>
        </p:nvSpPr>
        <p:spPr>
          <a:xfrm rot="5400000">
            <a:off x="6322698" y="4577872"/>
            <a:ext cx="620401" cy="1666172"/>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accent2"/>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dirty="0"/>
          </a:p>
        </p:txBody>
      </p:sp>
      <p:sp>
        <p:nvSpPr>
          <p:cNvPr id="317" name="Freeform: Shape 383">
            <a:extLst>
              <a:ext uri="{FF2B5EF4-FFF2-40B4-BE49-F238E27FC236}">
                <a16:creationId xmlns:a16="http://schemas.microsoft.com/office/drawing/2014/main" xmlns="" id="{9630AC41-F529-4DA4-A997-98993439CACD}"/>
              </a:ext>
            </a:extLst>
          </p:cNvPr>
          <p:cNvSpPr/>
          <p:nvPr/>
        </p:nvSpPr>
        <p:spPr>
          <a:xfrm rot="16200000">
            <a:off x="4710446" y="4548553"/>
            <a:ext cx="849792" cy="1647271"/>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accent2">
              <a:lumMod val="7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dirty="0"/>
          </a:p>
        </p:txBody>
      </p:sp>
      <p:sp>
        <p:nvSpPr>
          <p:cNvPr id="388" name="Freeform: Shape 387">
            <a:extLst>
              <a:ext uri="{FF2B5EF4-FFF2-40B4-BE49-F238E27FC236}">
                <a16:creationId xmlns:a16="http://schemas.microsoft.com/office/drawing/2014/main" xmlns="" id="{83882958-D4AC-4A49-861F-3741871BDB1C}"/>
              </a:ext>
            </a:extLst>
          </p:cNvPr>
          <p:cNvSpPr/>
          <p:nvPr/>
        </p:nvSpPr>
        <p:spPr>
          <a:xfrm rot="16200000">
            <a:off x="10496398" y="4469655"/>
            <a:ext cx="1160404" cy="2249373"/>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accent2">
              <a:lumMod val="7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dirty="0"/>
          </a:p>
        </p:txBody>
      </p:sp>
      <p:sp>
        <p:nvSpPr>
          <p:cNvPr id="383" name="Freeform: Shape 382">
            <a:extLst>
              <a:ext uri="{FF2B5EF4-FFF2-40B4-BE49-F238E27FC236}">
                <a16:creationId xmlns:a16="http://schemas.microsoft.com/office/drawing/2014/main" xmlns="" id="{718D683A-FF4C-49A7-AA29-2593615CFF48}"/>
              </a:ext>
            </a:extLst>
          </p:cNvPr>
          <p:cNvSpPr/>
          <p:nvPr/>
        </p:nvSpPr>
        <p:spPr>
          <a:xfrm rot="5400000">
            <a:off x="7317818" y="4719367"/>
            <a:ext cx="620401" cy="1666172"/>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accent2"/>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dirty="0"/>
          </a:p>
        </p:txBody>
      </p:sp>
      <p:sp>
        <p:nvSpPr>
          <p:cNvPr id="384" name="Freeform: Shape 383">
            <a:extLst>
              <a:ext uri="{FF2B5EF4-FFF2-40B4-BE49-F238E27FC236}">
                <a16:creationId xmlns:a16="http://schemas.microsoft.com/office/drawing/2014/main" xmlns="" id="{9630AC41-F529-4DA4-A997-98993439CACD}"/>
              </a:ext>
            </a:extLst>
          </p:cNvPr>
          <p:cNvSpPr/>
          <p:nvPr/>
        </p:nvSpPr>
        <p:spPr>
          <a:xfrm rot="16200000">
            <a:off x="8293106" y="4681412"/>
            <a:ext cx="849792" cy="1647271"/>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accent2">
              <a:lumMod val="7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dirty="0"/>
          </a:p>
        </p:txBody>
      </p:sp>
      <p:sp>
        <p:nvSpPr>
          <p:cNvPr id="374" name="Freeform: Shape 373">
            <a:extLst>
              <a:ext uri="{FF2B5EF4-FFF2-40B4-BE49-F238E27FC236}">
                <a16:creationId xmlns:a16="http://schemas.microsoft.com/office/drawing/2014/main" xmlns="" id="{E6D8117F-61CE-4705-80E2-05A21F126418}"/>
              </a:ext>
            </a:extLst>
          </p:cNvPr>
          <p:cNvSpPr/>
          <p:nvPr/>
        </p:nvSpPr>
        <p:spPr>
          <a:xfrm rot="5400000">
            <a:off x="8921337" y="4485474"/>
            <a:ext cx="828710" cy="2225615"/>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accent2"/>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dirty="0"/>
          </a:p>
        </p:txBody>
      </p:sp>
      <p:sp>
        <p:nvSpPr>
          <p:cNvPr id="375" name="Freeform: Shape 374">
            <a:extLst>
              <a:ext uri="{FF2B5EF4-FFF2-40B4-BE49-F238E27FC236}">
                <a16:creationId xmlns:a16="http://schemas.microsoft.com/office/drawing/2014/main" xmlns="" id="{8A31B9E8-B349-4A21-A855-601E4F256BD6}"/>
              </a:ext>
            </a:extLst>
          </p:cNvPr>
          <p:cNvSpPr/>
          <p:nvPr/>
        </p:nvSpPr>
        <p:spPr>
          <a:xfrm rot="16200000">
            <a:off x="515791" y="4685184"/>
            <a:ext cx="1135123" cy="2200367"/>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accent2">
              <a:lumMod val="7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dirty="0"/>
          </a:p>
        </p:txBody>
      </p:sp>
      <p:sp>
        <p:nvSpPr>
          <p:cNvPr id="377" name="Freeform: Shape 376">
            <a:extLst>
              <a:ext uri="{FF2B5EF4-FFF2-40B4-BE49-F238E27FC236}">
                <a16:creationId xmlns:a16="http://schemas.microsoft.com/office/drawing/2014/main" xmlns="" id="{D7423946-C42B-42A1-AD8E-B0E469AD90EC}"/>
              </a:ext>
            </a:extLst>
          </p:cNvPr>
          <p:cNvSpPr/>
          <p:nvPr/>
        </p:nvSpPr>
        <p:spPr>
          <a:xfrm rot="5400000">
            <a:off x="10214494" y="4828079"/>
            <a:ext cx="620400" cy="1666172"/>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accent2"/>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dirty="0"/>
          </a:p>
        </p:txBody>
      </p:sp>
      <p:sp>
        <p:nvSpPr>
          <p:cNvPr id="378" name="Freeform: Shape 377">
            <a:extLst>
              <a:ext uri="{FF2B5EF4-FFF2-40B4-BE49-F238E27FC236}">
                <a16:creationId xmlns:a16="http://schemas.microsoft.com/office/drawing/2014/main" xmlns="" id="{EC72D5B5-F2CB-48C3-8766-E1655FB9D671}"/>
              </a:ext>
            </a:extLst>
          </p:cNvPr>
          <p:cNvSpPr/>
          <p:nvPr/>
        </p:nvSpPr>
        <p:spPr>
          <a:xfrm rot="16200000">
            <a:off x="10962025" y="4753872"/>
            <a:ext cx="849792" cy="1647271"/>
          </a:xfrm>
          <a:custGeom>
            <a:avLst/>
            <a:gdLst>
              <a:gd name="connsiteX0" fmla="*/ 1104814 w 1525504"/>
              <a:gd name="connsiteY0" fmla="*/ 2757552 h 2957097"/>
              <a:gd name="connsiteX1" fmla="*/ 1104814 w 1525504"/>
              <a:gd name="connsiteY1" fmla="*/ 2757552 h 2957097"/>
              <a:gd name="connsiteX2" fmla="*/ 1100829 w 1525504"/>
              <a:gd name="connsiteY2" fmla="*/ 2479842 h 2957097"/>
              <a:gd name="connsiteX3" fmla="*/ 1100829 w 1525504"/>
              <a:gd name="connsiteY3" fmla="*/ 2479842 h 2957097"/>
              <a:gd name="connsiteX4" fmla="*/ 811160 w 1525504"/>
              <a:gd name="connsiteY4" fmla="*/ 2420047 h 2957097"/>
              <a:gd name="connsiteX5" fmla="*/ 811160 w 1525504"/>
              <a:gd name="connsiteY5" fmla="*/ 2420047 h 2957097"/>
              <a:gd name="connsiteX6" fmla="*/ 789367 w 1525504"/>
              <a:gd name="connsiteY6" fmla="*/ 1820093 h 2957097"/>
              <a:gd name="connsiteX7" fmla="*/ 791353 w 1525504"/>
              <a:gd name="connsiteY7" fmla="*/ 1823414 h 2957097"/>
              <a:gd name="connsiteX8" fmla="*/ 769677 w 1525504"/>
              <a:gd name="connsiteY8" fmla="*/ 1826029 h 2957097"/>
              <a:gd name="connsiteX9" fmla="*/ 769537 w 1525504"/>
              <a:gd name="connsiteY9" fmla="*/ 1824965 h 2957097"/>
              <a:gd name="connsiteX10" fmla="*/ 83001 w 1525504"/>
              <a:gd name="connsiteY10" fmla="*/ 1192274 h 2957097"/>
              <a:gd name="connsiteX11" fmla="*/ 83001 w 1525504"/>
              <a:gd name="connsiteY11" fmla="*/ 1192274 h 2957097"/>
              <a:gd name="connsiteX12" fmla="*/ 77686 w 1525504"/>
              <a:gd name="connsiteY12" fmla="*/ 1019535 h 2957097"/>
              <a:gd name="connsiteX13" fmla="*/ 71041 w 1525504"/>
              <a:gd name="connsiteY13" fmla="*/ 1047440 h 2957097"/>
              <a:gd name="connsiteX14" fmla="*/ 77686 w 1525504"/>
              <a:gd name="connsiteY14" fmla="*/ 1019535 h 2957097"/>
              <a:gd name="connsiteX15" fmla="*/ 381971 w 1525504"/>
              <a:gd name="connsiteY15" fmla="*/ 841481 h 2957097"/>
              <a:gd name="connsiteX16" fmla="*/ 381971 w 1525504"/>
              <a:gd name="connsiteY16" fmla="*/ 841481 h 2957097"/>
              <a:gd name="connsiteX17" fmla="*/ 213512 w 1525504"/>
              <a:gd name="connsiteY17" fmla="*/ 797184 h 2957097"/>
              <a:gd name="connsiteX18" fmla="*/ 186644 w 1525504"/>
              <a:gd name="connsiteY18" fmla="*/ 800290 h 2957097"/>
              <a:gd name="connsiteX19" fmla="*/ 213512 w 1525504"/>
              <a:gd name="connsiteY19" fmla="*/ 797184 h 2957097"/>
              <a:gd name="connsiteX20" fmla="*/ 44466 w 1525504"/>
              <a:gd name="connsiteY20" fmla="*/ 773716 h 2957097"/>
              <a:gd name="connsiteX21" fmla="*/ 72371 w 1525504"/>
              <a:gd name="connsiteY21" fmla="*/ 794975 h 2957097"/>
              <a:gd name="connsiteX22" fmla="*/ 44466 w 1525504"/>
              <a:gd name="connsiteY22" fmla="*/ 773716 h 2957097"/>
              <a:gd name="connsiteX23" fmla="*/ 194617 w 1525504"/>
              <a:gd name="connsiteY23" fmla="*/ 614264 h 2957097"/>
              <a:gd name="connsiteX24" fmla="*/ 124191 w 1525504"/>
              <a:gd name="connsiteY24" fmla="*/ 671400 h 2957097"/>
              <a:gd name="connsiteX25" fmla="*/ 194617 w 1525504"/>
              <a:gd name="connsiteY25" fmla="*/ 614264 h 2957097"/>
              <a:gd name="connsiteX26" fmla="*/ 0 w 1525504"/>
              <a:gd name="connsiteY26" fmla="*/ 0 h 2957097"/>
              <a:gd name="connsiteX27" fmla="*/ 1780 w 1525504"/>
              <a:gd name="connsiteY27" fmla="*/ 2724 h 2957097"/>
              <a:gd name="connsiteX28" fmla="*/ 27192 w 1525504"/>
              <a:gd name="connsiteY28" fmla="*/ 114651 h 2957097"/>
              <a:gd name="connsiteX29" fmla="*/ 20549 w 1525504"/>
              <a:gd name="connsiteY29" fmla="*/ 226266 h 2957097"/>
              <a:gd name="connsiteX30" fmla="*/ 121533 w 1525504"/>
              <a:gd name="connsiteY30" fmla="*/ 216964 h 2957097"/>
              <a:gd name="connsiteX31" fmla="*/ 189302 w 1525504"/>
              <a:gd name="connsiteY31" fmla="*/ 254170 h 2957097"/>
              <a:gd name="connsiteX32" fmla="*/ 105588 w 1525504"/>
              <a:gd name="connsiteY32" fmla="*/ 309977 h 2957097"/>
              <a:gd name="connsiteX33" fmla="*/ 113561 w 1525504"/>
              <a:gd name="connsiteY33" fmla="*/ 408306 h 2957097"/>
              <a:gd name="connsiteX34" fmla="*/ 81671 w 1525504"/>
              <a:gd name="connsiteY34" fmla="*/ 587689 h 2957097"/>
              <a:gd name="connsiteX35" fmla="*/ 383300 w 1525504"/>
              <a:gd name="connsiteY35" fmla="*/ 375087 h 2957097"/>
              <a:gd name="connsiteX36" fmla="*/ 350080 w 1525504"/>
              <a:gd name="connsiteY36" fmla="*/ 538524 h 2957097"/>
              <a:gd name="connsiteX37" fmla="*/ 283643 w 1525504"/>
              <a:gd name="connsiteY37" fmla="*/ 675387 h 2957097"/>
              <a:gd name="connsiteX38" fmla="*/ 275670 w 1525504"/>
              <a:gd name="connsiteY38" fmla="*/ 781688 h 2957097"/>
              <a:gd name="connsiteX39" fmla="*/ 574641 w 1525504"/>
              <a:gd name="connsiteY39" fmla="*/ 889316 h 2957097"/>
              <a:gd name="connsiteX40" fmla="*/ 372670 w 1525504"/>
              <a:gd name="connsiteY40" fmla="*/ 973029 h 2957097"/>
              <a:gd name="connsiteX41" fmla="*/ 154753 w 1525504"/>
              <a:gd name="connsiteY41" fmla="*/ 898619 h 2957097"/>
              <a:gd name="connsiteX42" fmla="*/ 59083 w 1525504"/>
              <a:gd name="connsiteY42" fmla="*/ 873371 h 2957097"/>
              <a:gd name="connsiteX43" fmla="*/ 214547 w 1525504"/>
              <a:gd name="connsiteY43" fmla="*/ 1012892 h 2957097"/>
              <a:gd name="connsiteX44" fmla="*/ 538764 w 1525504"/>
              <a:gd name="connsiteY44" fmla="*/ 1072686 h 2957097"/>
              <a:gd name="connsiteX45" fmla="*/ 702202 w 1525504"/>
              <a:gd name="connsiteY45" fmla="*/ 1119193 h 2957097"/>
              <a:gd name="connsiteX46" fmla="*/ 522819 w 1525504"/>
              <a:gd name="connsiteY46" fmla="*/ 1169685 h 2957097"/>
              <a:gd name="connsiteX47" fmla="*/ 456381 w 1525504"/>
              <a:gd name="connsiteY47" fmla="*/ 1192274 h 2957097"/>
              <a:gd name="connsiteX48" fmla="*/ 247766 w 1525504"/>
              <a:gd name="connsiteY48" fmla="*/ 1218849 h 2957097"/>
              <a:gd name="connsiteX49" fmla="*/ 619819 w 1525504"/>
              <a:gd name="connsiteY49" fmla="*/ 1268014 h 2957097"/>
              <a:gd name="connsiteX50" fmla="*/ 773954 w 1525504"/>
              <a:gd name="connsiteY50" fmla="*/ 1310534 h 2957097"/>
              <a:gd name="connsiteX51" fmla="*/ 740736 w 1525504"/>
              <a:gd name="connsiteY51" fmla="*/ 1410189 h 2957097"/>
              <a:gd name="connsiteX52" fmla="*/ 598559 w 1525504"/>
              <a:gd name="connsiteY52" fmla="*/ 1485931 h 2957097"/>
              <a:gd name="connsiteX53" fmla="*/ 464353 w 1525504"/>
              <a:gd name="connsiteY53" fmla="*/ 1505860 h 2957097"/>
              <a:gd name="connsiteX54" fmla="*/ 209232 w 1525504"/>
              <a:gd name="connsiteY54" fmla="*/ 1485931 h 2957097"/>
              <a:gd name="connsiteX55" fmla="*/ 646394 w 1525504"/>
              <a:gd name="connsiteY55" fmla="*/ 1564326 h 2957097"/>
              <a:gd name="connsiteX56" fmla="*/ 860323 w 1525504"/>
              <a:gd name="connsiteY56" fmla="*/ 1645381 h 2957097"/>
              <a:gd name="connsiteX57" fmla="*/ 824448 w 1525504"/>
              <a:gd name="connsiteY57" fmla="*/ 1811476 h 2957097"/>
              <a:gd name="connsiteX58" fmla="*/ 789367 w 1525504"/>
              <a:gd name="connsiteY58" fmla="*/ 1820093 h 2957097"/>
              <a:gd name="connsiteX59" fmla="*/ 787818 w 1525504"/>
              <a:gd name="connsiteY59" fmla="*/ 1817505 h 2957097"/>
              <a:gd name="connsiteX60" fmla="*/ 775283 w 1525504"/>
              <a:gd name="connsiteY60" fmla="*/ 1810147 h 2957097"/>
              <a:gd name="connsiteX61" fmla="*/ 768852 w 1525504"/>
              <a:gd name="connsiteY61" fmla="*/ 1819793 h 2957097"/>
              <a:gd name="connsiteX62" fmla="*/ 769537 w 1525504"/>
              <a:gd name="connsiteY62" fmla="*/ 1824965 h 2957097"/>
              <a:gd name="connsiteX63" fmla="*/ 724977 w 1525504"/>
              <a:gd name="connsiteY63" fmla="*/ 1835912 h 2957097"/>
              <a:gd name="connsiteX64" fmla="*/ 425819 w 1525504"/>
              <a:gd name="connsiteY64" fmla="*/ 1856653 h 2957097"/>
              <a:gd name="connsiteX65" fmla="*/ 758009 w 1525504"/>
              <a:gd name="connsiteY65" fmla="*/ 1895188 h 2957097"/>
              <a:gd name="connsiteX66" fmla="*/ 784584 w 1525504"/>
              <a:gd name="connsiteY66" fmla="*/ 1961626 h 2957097"/>
              <a:gd name="connsiteX67" fmla="*/ 1005159 w 1525504"/>
              <a:gd name="connsiteY67" fmla="*/ 1994844 h 2957097"/>
              <a:gd name="connsiteX68" fmla="*/ 756681 w 1525504"/>
              <a:gd name="connsiteY68" fmla="*/ 2130377 h 2957097"/>
              <a:gd name="connsiteX69" fmla="*/ 642407 w 1525504"/>
              <a:gd name="connsiteY69" fmla="*/ 2208775 h 2957097"/>
              <a:gd name="connsiteX70" fmla="*/ 936062 w 1525504"/>
              <a:gd name="connsiteY70" fmla="*/ 2263254 h 2957097"/>
              <a:gd name="connsiteX71" fmla="*/ 924104 w 1525504"/>
              <a:gd name="connsiteY71" fmla="*/ 2320391 h 2957097"/>
              <a:gd name="connsiteX72" fmla="*/ 857665 w 1525504"/>
              <a:gd name="connsiteY72" fmla="*/ 2370883 h 2957097"/>
              <a:gd name="connsiteX73" fmla="*/ 1180554 w 1525504"/>
              <a:gd name="connsiteY73" fmla="*/ 2382842 h 2957097"/>
              <a:gd name="connsiteX74" fmla="*/ 869625 w 1525504"/>
              <a:gd name="connsiteY74" fmla="*/ 2566210 h 2957097"/>
              <a:gd name="connsiteX75" fmla="*/ 1253636 w 1525504"/>
              <a:gd name="connsiteY75" fmla="*/ 2657895 h 2957097"/>
              <a:gd name="connsiteX76" fmla="*/ 1199158 w 1525504"/>
              <a:gd name="connsiteY76" fmla="*/ 2749578 h 2957097"/>
              <a:gd name="connsiteX77" fmla="*/ 1159294 w 1525504"/>
              <a:gd name="connsiteY77" fmla="*/ 2786784 h 2957097"/>
              <a:gd name="connsiteX78" fmla="*/ 1007816 w 1525504"/>
              <a:gd name="connsiteY78" fmla="*/ 2834619 h 2957097"/>
              <a:gd name="connsiteX79" fmla="*/ 1446306 w 1525504"/>
              <a:gd name="connsiteY79" fmla="*/ 2922318 h 2957097"/>
              <a:gd name="connsiteX80" fmla="*/ 1478819 w 1525504"/>
              <a:gd name="connsiteY80" fmla="*/ 2941564 h 2957097"/>
              <a:gd name="connsiteX81" fmla="*/ 1446714 w 1525504"/>
              <a:gd name="connsiteY81" fmla="*/ 2957097 h 2957097"/>
              <a:gd name="connsiteX82" fmla="*/ 0 w 1525504"/>
              <a:gd name="connsiteY82" fmla="*/ 2957097 h 295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525504" h="2957097">
                <a:moveTo>
                  <a:pt x="1104814" y="2757552"/>
                </a:moveTo>
                <a:cubicBezTo>
                  <a:pt x="1127404" y="2802729"/>
                  <a:pt x="1193843" y="2752237"/>
                  <a:pt x="1104814" y="2757552"/>
                </a:cubicBezTo>
                <a:close/>
                <a:moveTo>
                  <a:pt x="1100829" y="2479842"/>
                </a:moveTo>
                <a:cubicBezTo>
                  <a:pt x="1059637" y="2497114"/>
                  <a:pt x="1173910" y="2478512"/>
                  <a:pt x="1100829" y="2479842"/>
                </a:cubicBezTo>
                <a:close/>
                <a:moveTo>
                  <a:pt x="811160" y="2420047"/>
                </a:moveTo>
                <a:cubicBezTo>
                  <a:pt x="674297" y="2433334"/>
                  <a:pt x="945364" y="2434663"/>
                  <a:pt x="811160" y="2420047"/>
                </a:cubicBezTo>
                <a:close/>
                <a:moveTo>
                  <a:pt x="789367" y="1820093"/>
                </a:moveTo>
                <a:lnTo>
                  <a:pt x="791353" y="1823414"/>
                </a:lnTo>
                <a:cubicBezTo>
                  <a:pt x="791269" y="1830183"/>
                  <a:pt x="774411" y="1832216"/>
                  <a:pt x="769677" y="1826029"/>
                </a:cubicBezTo>
                <a:lnTo>
                  <a:pt x="769537" y="1824965"/>
                </a:lnTo>
                <a:close/>
                <a:moveTo>
                  <a:pt x="83001" y="1192274"/>
                </a:moveTo>
                <a:cubicBezTo>
                  <a:pt x="63068" y="1224164"/>
                  <a:pt x="105588" y="1250739"/>
                  <a:pt x="83001" y="1192274"/>
                </a:cubicBezTo>
                <a:close/>
                <a:moveTo>
                  <a:pt x="77686" y="1019535"/>
                </a:moveTo>
                <a:lnTo>
                  <a:pt x="71041" y="1047440"/>
                </a:lnTo>
                <a:cubicBezTo>
                  <a:pt x="45796" y="1180315"/>
                  <a:pt x="128178" y="1093946"/>
                  <a:pt x="77686" y="1019535"/>
                </a:cubicBezTo>
                <a:close/>
                <a:moveTo>
                  <a:pt x="381971" y="841481"/>
                </a:moveTo>
                <a:cubicBezTo>
                  <a:pt x="323505" y="854769"/>
                  <a:pt x="424491" y="869385"/>
                  <a:pt x="381971" y="841481"/>
                </a:cubicBezTo>
                <a:close/>
                <a:moveTo>
                  <a:pt x="213512" y="797184"/>
                </a:moveTo>
                <a:cubicBezTo>
                  <a:pt x="207344" y="796636"/>
                  <a:pt x="198603" y="797467"/>
                  <a:pt x="186644" y="800290"/>
                </a:cubicBezTo>
                <a:cubicBezTo>
                  <a:pt x="173855" y="872376"/>
                  <a:pt x="256693" y="801017"/>
                  <a:pt x="213512" y="797184"/>
                </a:cubicBezTo>
                <a:close/>
                <a:moveTo>
                  <a:pt x="44466" y="773716"/>
                </a:moveTo>
                <a:lnTo>
                  <a:pt x="72371" y="794975"/>
                </a:lnTo>
                <a:cubicBezTo>
                  <a:pt x="210562" y="829523"/>
                  <a:pt x="126849" y="783015"/>
                  <a:pt x="44466" y="773716"/>
                </a:cubicBezTo>
                <a:close/>
                <a:moveTo>
                  <a:pt x="194617" y="614264"/>
                </a:moveTo>
                <a:cubicBezTo>
                  <a:pt x="166712" y="627551"/>
                  <a:pt x="153424" y="659442"/>
                  <a:pt x="124191" y="671400"/>
                </a:cubicBezTo>
                <a:cubicBezTo>
                  <a:pt x="-84424" y="715249"/>
                  <a:pt x="230491" y="711263"/>
                  <a:pt x="194617" y="614264"/>
                </a:cubicBezTo>
                <a:close/>
                <a:moveTo>
                  <a:pt x="0" y="0"/>
                </a:moveTo>
                <a:lnTo>
                  <a:pt x="1780" y="2724"/>
                </a:lnTo>
                <a:cubicBezTo>
                  <a:pt x="17725" y="49375"/>
                  <a:pt x="-24629" y="121626"/>
                  <a:pt x="27192" y="114651"/>
                </a:cubicBezTo>
                <a:cubicBezTo>
                  <a:pt x="194617" y="5692"/>
                  <a:pt x="44466" y="150527"/>
                  <a:pt x="20549" y="226266"/>
                </a:cubicBezTo>
                <a:cubicBezTo>
                  <a:pt x="-11342" y="408306"/>
                  <a:pt x="73698" y="149198"/>
                  <a:pt x="121533" y="216964"/>
                </a:cubicBezTo>
                <a:cubicBezTo>
                  <a:pt x="190629" y="202349"/>
                  <a:pt x="298260" y="147869"/>
                  <a:pt x="189302" y="254170"/>
                </a:cubicBezTo>
                <a:cubicBezTo>
                  <a:pt x="340780" y="296690"/>
                  <a:pt x="158739" y="303335"/>
                  <a:pt x="105588" y="309977"/>
                </a:cubicBezTo>
                <a:cubicBezTo>
                  <a:pt x="207904" y="313965"/>
                  <a:pt x="245109" y="414951"/>
                  <a:pt x="113561" y="408306"/>
                </a:cubicBezTo>
                <a:cubicBezTo>
                  <a:pt x="-8684" y="295362"/>
                  <a:pt x="-23300" y="607620"/>
                  <a:pt x="81671" y="587689"/>
                </a:cubicBezTo>
                <a:cubicBezTo>
                  <a:pt x="172027" y="474744"/>
                  <a:pt x="241123" y="380402"/>
                  <a:pt x="383300" y="375087"/>
                </a:cubicBezTo>
                <a:cubicBezTo>
                  <a:pt x="306233" y="445510"/>
                  <a:pt x="481628" y="490689"/>
                  <a:pt x="350080" y="538524"/>
                </a:cubicBezTo>
                <a:cubicBezTo>
                  <a:pt x="529463" y="603634"/>
                  <a:pt x="267698" y="627551"/>
                  <a:pt x="283643" y="675387"/>
                </a:cubicBezTo>
                <a:cubicBezTo>
                  <a:pt x="413861" y="692660"/>
                  <a:pt x="352737" y="716578"/>
                  <a:pt x="275670" y="781688"/>
                </a:cubicBezTo>
                <a:cubicBezTo>
                  <a:pt x="291615" y="765743"/>
                  <a:pt x="500230" y="829523"/>
                  <a:pt x="574641" y="889316"/>
                </a:cubicBezTo>
                <a:cubicBezTo>
                  <a:pt x="537435" y="1002262"/>
                  <a:pt x="409875" y="893304"/>
                  <a:pt x="372670" y="973029"/>
                </a:cubicBezTo>
                <a:cubicBezTo>
                  <a:pt x="292944" y="850783"/>
                  <a:pt x="205247" y="1044782"/>
                  <a:pt x="154753" y="898619"/>
                </a:cubicBezTo>
                <a:cubicBezTo>
                  <a:pt x="160068" y="1008905"/>
                  <a:pt x="72371" y="933166"/>
                  <a:pt x="59083" y="873371"/>
                </a:cubicBezTo>
                <a:cubicBezTo>
                  <a:pt x="-28615" y="903934"/>
                  <a:pt x="174684" y="991631"/>
                  <a:pt x="214547" y="1012892"/>
                </a:cubicBezTo>
                <a:cubicBezTo>
                  <a:pt x="253081" y="1143111"/>
                  <a:pt x="464353" y="913234"/>
                  <a:pt x="538764" y="1072686"/>
                </a:cubicBezTo>
                <a:cubicBezTo>
                  <a:pt x="599886" y="1023522"/>
                  <a:pt x="904173" y="1095274"/>
                  <a:pt x="702202" y="1119193"/>
                </a:cubicBezTo>
                <a:cubicBezTo>
                  <a:pt x="715490" y="1173670"/>
                  <a:pt x="606531" y="1230808"/>
                  <a:pt x="522819" y="1169685"/>
                </a:cubicBezTo>
                <a:cubicBezTo>
                  <a:pt x="649051" y="1234794"/>
                  <a:pt x="517504" y="1253396"/>
                  <a:pt x="456381" y="1192274"/>
                </a:cubicBezTo>
                <a:cubicBezTo>
                  <a:pt x="457711" y="1307876"/>
                  <a:pt x="310217" y="1213534"/>
                  <a:pt x="247766" y="1218849"/>
                </a:cubicBezTo>
                <a:cubicBezTo>
                  <a:pt x="315532" y="1341095"/>
                  <a:pt x="509532" y="1370327"/>
                  <a:pt x="619819" y="1268014"/>
                </a:cubicBezTo>
                <a:cubicBezTo>
                  <a:pt x="627791" y="1365012"/>
                  <a:pt x="727447" y="1265356"/>
                  <a:pt x="773954" y="1310534"/>
                </a:cubicBezTo>
                <a:cubicBezTo>
                  <a:pt x="934734" y="1311862"/>
                  <a:pt x="769968" y="1345081"/>
                  <a:pt x="740736" y="1410189"/>
                </a:cubicBezTo>
                <a:cubicBezTo>
                  <a:pt x="623804" y="1331794"/>
                  <a:pt x="700872" y="1481943"/>
                  <a:pt x="598559" y="1485931"/>
                </a:cubicBezTo>
                <a:cubicBezTo>
                  <a:pt x="556039" y="1585586"/>
                  <a:pt x="451066" y="1463341"/>
                  <a:pt x="464353" y="1505860"/>
                </a:cubicBezTo>
                <a:cubicBezTo>
                  <a:pt x="362040" y="1481943"/>
                  <a:pt x="331477" y="1524463"/>
                  <a:pt x="209232" y="1485931"/>
                </a:cubicBezTo>
                <a:cubicBezTo>
                  <a:pt x="239794" y="1548382"/>
                  <a:pt x="517504" y="1666641"/>
                  <a:pt x="646394" y="1564326"/>
                </a:cubicBezTo>
                <a:cubicBezTo>
                  <a:pt x="598559" y="1722450"/>
                  <a:pt x="813818" y="1548382"/>
                  <a:pt x="860323" y="1645381"/>
                </a:cubicBezTo>
                <a:cubicBezTo>
                  <a:pt x="1072924" y="1667970"/>
                  <a:pt x="785913" y="1710490"/>
                  <a:pt x="824448" y="1811476"/>
                </a:cubicBezTo>
                <a:lnTo>
                  <a:pt x="789367" y="1820093"/>
                </a:lnTo>
                <a:lnTo>
                  <a:pt x="787818" y="1817505"/>
                </a:lnTo>
                <a:cubicBezTo>
                  <a:pt x="785290" y="1815275"/>
                  <a:pt x="781262" y="1812804"/>
                  <a:pt x="775283" y="1810147"/>
                </a:cubicBezTo>
                <a:cubicBezTo>
                  <a:pt x="771629" y="1813967"/>
                  <a:pt x="769636" y="1817165"/>
                  <a:pt x="768852" y="1819793"/>
                </a:cubicBezTo>
                <a:lnTo>
                  <a:pt x="769537" y="1824965"/>
                </a:lnTo>
                <a:lnTo>
                  <a:pt x="724977" y="1835912"/>
                </a:lnTo>
                <a:cubicBezTo>
                  <a:pt x="628621" y="1854411"/>
                  <a:pt x="538432" y="1856653"/>
                  <a:pt x="425819" y="1856653"/>
                </a:cubicBezTo>
                <a:cubicBezTo>
                  <a:pt x="363367" y="1900503"/>
                  <a:pt x="688913" y="2022749"/>
                  <a:pt x="758009" y="1895188"/>
                </a:cubicBezTo>
                <a:cubicBezTo>
                  <a:pt x="783256" y="1940365"/>
                  <a:pt x="873610" y="1903160"/>
                  <a:pt x="784584" y="1961626"/>
                </a:cubicBezTo>
                <a:cubicBezTo>
                  <a:pt x="855008" y="1974914"/>
                  <a:pt x="938720" y="1920434"/>
                  <a:pt x="1005159" y="1994844"/>
                </a:cubicBezTo>
                <a:cubicBezTo>
                  <a:pt x="1035720" y="2059953"/>
                  <a:pt x="847035" y="2162268"/>
                  <a:pt x="756681" y="2130377"/>
                </a:cubicBezTo>
                <a:cubicBezTo>
                  <a:pt x="885570" y="2200803"/>
                  <a:pt x="715490" y="2234020"/>
                  <a:pt x="642407" y="2208775"/>
                </a:cubicBezTo>
                <a:cubicBezTo>
                  <a:pt x="577299" y="2283185"/>
                  <a:pt x="857665" y="2277870"/>
                  <a:pt x="936062" y="2263254"/>
                </a:cubicBezTo>
                <a:cubicBezTo>
                  <a:pt x="1041035" y="2195487"/>
                  <a:pt x="1001172" y="2336336"/>
                  <a:pt x="924104" y="2320391"/>
                </a:cubicBezTo>
                <a:cubicBezTo>
                  <a:pt x="994529" y="2378856"/>
                  <a:pt x="901515" y="2400116"/>
                  <a:pt x="857665" y="2370883"/>
                </a:cubicBezTo>
                <a:cubicBezTo>
                  <a:pt x="922775" y="2489142"/>
                  <a:pt x="1079570" y="2396130"/>
                  <a:pt x="1180554" y="2382842"/>
                </a:cubicBezTo>
                <a:cubicBezTo>
                  <a:pt x="1175239" y="2570198"/>
                  <a:pt x="1015788" y="2594115"/>
                  <a:pt x="869625" y="2566210"/>
                </a:cubicBezTo>
                <a:cubicBezTo>
                  <a:pt x="876268" y="2696428"/>
                  <a:pt x="1152650" y="2598100"/>
                  <a:pt x="1253636" y="2657895"/>
                </a:cubicBezTo>
                <a:cubicBezTo>
                  <a:pt x="1452949" y="2584813"/>
                  <a:pt x="1294827" y="2741606"/>
                  <a:pt x="1199158" y="2749578"/>
                </a:cubicBezTo>
                <a:cubicBezTo>
                  <a:pt x="1308116" y="2770839"/>
                  <a:pt x="1211115" y="2794757"/>
                  <a:pt x="1159294" y="2786784"/>
                </a:cubicBezTo>
                <a:cubicBezTo>
                  <a:pt x="1250979" y="2882455"/>
                  <a:pt x="1038377" y="2764196"/>
                  <a:pt x="1007816" y="2834619"/>
                </a:cubicBezTo>
                <a:cubicBezTo>
                  <a:pt x="1128732" y="2902386"/>
                  <a:pt x="1301471" y="2918331"/>
                  <a:pt x="1446306" y="2922318"/>
                </a:cubicBezTo>
                <a:cubicBezTo>
                  <a:pt x="1559915" y="2908366"/>
                  <a:pt x="1533008" y="2917584"/>
                  <a:pt x="1478819" y="2941564"/>
                </a:cubicBezTo>
                <a:lnTo>
                  <a:pt x="1446714" y="2957097"/>
                </a:lnTo>
                <a:lnTo>
                  <a:pt x="0" y="2957097"/>
                </a:lnTo>
                <a:close/>
              </a:path>
            </a:pathLst>
          </a:custGeom>
          <a:solidFill>
            <a:schemeClr val="accent2">
              <a:lumMod val="75000"/>
            </a:schemeClr>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dirty="0"/>
          </a:p>
        </p:txBody>
      </p:sp>
      <p:sp>
        <p:nvSpPr>
          <p:cNvPr id="380" name="Freeform: Shape 379">
            <a:extLst>
              <a:ext uri="{FF2B5EF4-FFF2-40B4-BE49-F238E27FC236}">
                <a16:creationId xmlns:a16="http://schemas.microsoft.com/office/drawing/2014/main" xmlns="" id="{2ECBE978-F978-4F94-AAD2-3C34794B05B7}"/>
              </a:ext>
            </a:extLst>
          </p:cNvPr>
          <p:cNvSpPr/>
          <p:nvPr/>
        </p:nvSpPr>
        <p:spPr>
          <a:xfrm rot="5400000">
            <a:off x="3097145" y="4169758"/>
            <a:ext cx="1083990" cy="2911208"/>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accent2"/>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dirty="0"/>
          </a:p>
        </p:txBody>
      </p:sp>
      <p:sp>
        <p:nvSpPr>
          <p:cNvPr id="394" name="TextBox 393">
            <a:extLst>
              <a:ext uri="{FF2B5EF4-FFF2-40B4-BE49-F238E27FC236}">
                <a16:creationId xmlns:a16="http://schemas.microsoft.com/office/drawing/2014/main" xmlns="" id="{28BDA4EA-0C65-4CFD-8878-E0A530ED5307}"/>
              </a:ext>
            </a:extLst>
          </p:cNvPr>
          <p:cNvSpPr txBox="1"/>
          <p:nvPr/>
        </p:nvSpPr>
        <p:spPr>
          <a:xfrm>
            <a:off x="5822106" y="3313233"/>
            <a:ext cx="5169613" cy="1384995"/>
          </a:xfrm>
          <a:prstGeom prst="rect">
            <a:avLst/>
          </a:prstGeom>
          <a:solidFill>
            <a:srgbClr val="153A85">
              <a:alpha val="10000"/>
            </a:srgbClr>
          </a:solidFill>
          <a:effectLst/>
        </p:spPr>
        <p:txBody>
          <a:bodyPr wrap="square" rtlCol="0" anchor="ctr">
            <a:spAutoFit/>
          </a:bodyPr>
          <a:lstStyle/>
          <a:p>
            <a:r>
              <a:rPr lang="en-GB" sz="2800" dirty="0" smtClean="0">
                <a:solidFill>
                  <a:srgbClr val="000066"/>
                </a:solidFill>
                <a:latin typeface="Calibri" panose="020F0502020204030204" pitchFamily="34" charset="0"/>
                <a:cs typeface="Arial" pitchFamily="34" charset="0"/>
              </a:rPr>
              <a:t>Briefing on strategic programming </a:t>
            </a:r>
          </a:p>
          <a:p>
            <a:r>
              <a:rPr lang="en-US" altLang="ko-KR" sz="2800" dirty="0" smtClean="0">
                <a:solidFill>
                  <a:srgbClr val="000066"/>
                </a:solidFill>
                <a:latin typeface="Calibri" panose="020F0502020204030204" pitchFamily="34" charset="0"/>
                <a:cs typeface="Arial" pitchFamily="34" charset="0"/>
              </a:rPr>
              <a:t>Ankara, Turkey</a:t>
            </a:r>
          </a:p>
          <a:p>
            <a:r>
              <a:rPr lang="en-US" altLang="ko-KR" sz="2800" dirty="0" smtClean="0">
                <a:solidFill>
                  <a:srgbClr val="000066"/>
                </a:solidFill>
                <a:latin typeface="Calibri" panose="020F0502020204030204" pitchFamily="34" charset="0"/>
                <a:cs typeface="Arial" pitchFamily="34" charset="0"/>
              </a:rPr>
              <a:t>26</a:t>
            </a:r>
            <a:r>
              <a:rPr lang="en-US" altLang="ko-KR" sz="2800" baseline="30000" dirty="0" smtClean="0">
                <a:solidFill>
                  <a:srgbClr val="000066"/>
                </a:solidFill>
                <a:latin typeface="Calibri" panose="020F0502020204030204" pitchFamily="34" charset="0"/>
                <a:cs typeface="Arial" pitchFamily="34" charset="0"/>
              </a:rPr>
              <a:t>th</a:t>
            </a:r>
            <a:r>
              <a:rPr lang="en-US" altLang="ko-KR" sz="2800" dirty="0" smtClean="0">
                <a:solidFill>
                  <a:srgbClr val="000066"/>
                </a:solidFill>
                <a:latin typeface="Calibri" panose="020F0502020204030204" pitchFamily="34" charset="0"/>
                <a:cs typeface="Arial" pitchFamily="34" charset="0"/>
              </a:rPr>
              <a:t> of February 2020</a:t>
            </a:r>
            <a:endParaRPr lang="ko-KR" altLang="en-US" sz="2800" dirty="0">
              <a:solidFill>
                <a:srgbClr val="000066"/>
              </a:solidFill>
              <a:latin typeface="Calibri" panose="020F0502020204030204" pitchFamily="34" charset="0"/>
              <a:cs typeface="Arial" pitchFamily="34" charset="0"/>
            </a:endParaRPr>
          </a:p>
        </p:txBody>
      </p:sp>
      <p:sp>
        <p:nvSpPr>
          <p:cNvPr id="313" name="Rectangle 312">
            <a:extLst>
              <a:ext uri="{FF2B5EF4-FFF2-40B4-BE49-F238E27FC236}">
                <a16:creationId xmlns:a16="http://schemas.microsoft.com/office/drawing/2014/main" xmlns="" id="{3F175C1D-4F09-4419-BDC3-0E51CBFB5D02}"/>
              </a:ext>
            </a:extLst>
          </p:cNvPr>
          <p:cNvSpPr/>
          <p:nvPr/>
        </p:nvSpPr>
        <p:spPr>
          <a:xfrm>
            <a:off x="4533459" y="973621"/>
            <a:ext cx="7521099" cy="1651347"/>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3600" dirty="0">
                <a:solidFill>
                  <a:srgbClr val="000066"/>
                </a:solidFill>
                <a:latin typeface="Calibri" panose="020F0502020204030204" pitchFamily="34" charset="0"/>
                <a:cs typeface="Arial" pitchFamily="34" charset="0"/>
              </a:rPr>
              <a:t>Strategic orientations for</a:t>
            </a:r>
          </a:p>
          <a:p>
            <a:r>
              <a:rPr lang="en-US" altLang="ko-KR" sz="3600" dirty="0">
                <a:solidFill>
                  <a:srgbClr val="000066"/>
                </a:solidFill>
                <a:latin typeface="Calibri" panose="020F0502020204030204" pitchFamily="34" charset="0"/>
                <a:cs typeface="Arial" pitchFamily="34" charset="0"/>
              </a:rPr>
              <a:t>Black Sea Basin programming</a:t>
            </a:r>
            <a:endParaRPr lang="en-US" sz="3600" dirty="0"/>
          </a:p>
        </p:txBody>
      </p:sp>
      <p:sp>
        <p:nvSpPr>
          <p:cNvPr id="316" name="Freeform: Shape 376">
            <a:extLst>
              <a:ext uri="{FF2B5EF4-FFF2-40B4-BE49-F238E27FC236}">
                <a16:creationId xmlns:a16="http://schemas.microsoft.com/office/drawing/2014/main" xmlns="" id="{D7423946-C42B-42A1-AD8E-B0E469AD90EC}"/>
              </a:ext>
            </a:extLst>
          </p:cNvPr>
          <p:cNvSpPr/>
          <p:nvPr/>
        </p:nvSpPr>
        <p:spPr>
          <a:xfrm rot="5400000">
            <a:off x="489993" y="5204837"/>
            <a:ext cx="620400" cy="1666172"/>
          </a:xfrm>
          <a:custGeom>
            <a:avLst/>
            <a:gdLst>
              <a:gd name="connsiteX0" fmla="*/ 807386 w 1113712"/>
              <a:gd name="connsiteY0" fmla="*/ 1975864 h 2991028"/>
              <a:gd name="connsiteX1" fmla="*/ 807386 w 1113712"/>
              <a:gd name="connsiteY1" fmla="*/ 1975864 h 2991028"/>
              <a:gd name="connsiteX2" fmla="*/ 970824 w 1113712"/>
              <a:gd name="connsiteY2" fmla="*/ 1251690 h 2991028"/>
              <a:gd name="connsiteX3" fmla="*/ 970824 w 1113712"/>
              <a:gd name="connsiteY3" fmla="*/ 1251690 h 2991028"/>
              <a:gd name="connsiteX4" fmla="*/ 701085 w 1113712"/>
              <a:gd name="connsiteY4" fmla="*/ 1251690 h 2991028"/>
              <a:gd name="connsiteX5" fmla="*/ 835291 w 1113712"/>
              <a:gd name="connsiteY5" fmla="*/ 1310157 h 2991028"/>
              <a:gd name="connsiteX6" fmla="*/ 701085 w 1113712"/>
              <a:gd name="connsiteY6" fmla="*/ 1251690 h 2991028"/>
              <a:gd name="connsiteX7" fmla="*/ 1035932 w 1113712"/>
              <a:gd name="connsiteY7" fmla="*/ 1229102 h 2991028"/>
              <a:gd name="connsiteX8" fmla="*/ 1035932 w 1113712"/>
              <a:gd name="connsiteY8" fmla="*/ 1229102 h 2991028"/>
              <a:gd name="connsiteX9" fmla="*/ 1091741 w 1113712"/>
              <a:gd name="connsiteY9" fmla="*/ 1199868 h 2991028"/>
              <a:gd name="connsiteX10" fmla="*/ 1091741 w 1113712"/>
              <a:gd name="connsiteY10" fmla="*/ 1199868 h 2991028"/>
              <a:gd name="connsiteX11" fmla="*/ 954879 w 1113712"/>
              <a:gd name="connsiteY11" fmla="*/ 554092 h 2991028"/>
              <a:gd name="connsiteX12" fmla="*/ 973481 w 1113712"/>
              <a:gd name="connsiteY12" fmla="*/ 597942 h 2991028"/>
              <a:gd name="connsiteX13" fmla="*/ 954879 w 1113712"/>
              <a:gd name="connsiteY13" fmla="*/ 554092 h 2991028"/>
              <a:gd name="connsiteX14" fmla="*/ 986769 w 1113712"/>
              <a:gd name="connsiteY14" fmla="*/ 390655 h 2991028"/>
              <a:gd name="connsiteX15" fmla="*/ 1017330 w 1113712"/>
              <a:gd name="connsiteY15" fmla="*/ 446464 h 2991028"/>
              <a:gd name="connsiteX16" fmla="*/ 986769 w 1113712"/>
              <a:gd name="connsiteY16" fmla="*/ 390655 h 2991028"/>
              <a:gd name="connsiteX17" fmla="*/ 1074467 w 1113712"/>
              <a:gd name="connsiteY17" fmla="*/ 0 h 2991028"/>
              <a:gd name="connsiteX18" fmla="*/ 1101955 w 1113712"/>
              <a:gd name="connsiteY18" fmla="*/ 13529 h 2991028"/>
              <a:gd name="connsiteX19" fmla="*/ 1113712 w 1113712"/>
              <a:gd name="connsiteY19" fmla="*/ 31513 h 2991028"/>
              <a:gd name="connsiteX20" fmla="*/ 1113712 w 1113712"/>
              <a:gd name="connsiteY20" fmla="*/ 2991028 h 2991028"/>
              <a:gd name="connsiteX21" fmla="*/ 380617 w 1113712"/>
              <a:gd name="connsiteY21" fmla="*/ 2991028 h 2991028"/>
              <a:gd name="connsiteX22" fmla="*/ 384865 w 1113712"/>
              <a:gd name="connsiteY22" fmla="*/ 2982557 h 2991028"/>
              <a:gd name="connsiteX23" fmla="*/ 370960 w 1113712"/>
              <a:gd name="connsiteY23" fmla="*/ 2976437 h 2991028"/>
              <a:gd name="connsiteX24" fmla="*/ 337023 w 1113712"/>
              <a:gd name="connsiteY24" fmla="*/ 2991028 h 2991028"/>
              <a:gd name="connsiteX25" fmla="*/ 336998 w 1113712"/>
              <a:gd name="connsiteY25" fmla="*/ 2991028 h 2991028"/>
              <a:gd name="connsiteX26" fmla="*/ 312923 w 1113712"/>
              <a:gd name="connsiteY26" fmla="*/ 2971636 h 2991028"/>
              <a:gd name="connsiteX27" fmla="*/ 116432 w 1113712"/>
              <a:gd name="connsiteY27" fmla="*/ 2908653 h 2991028"/>
              <a:gd name="connsiteX28" fmla="*/ 80556 w 1113712"/>
              <a:gd name="connsiteY28" fmla="*/ 2848859 h 2991028"/>
              <a:gd name="connsiteX29" fmla="*/ 135035 w 1113712"/>
              <a:gd name="connsiteY29" fmla="*/ 2814311 h 2991028"/>
              <a:gd name="connsiteX30" fmla="*/ 590799 w 1113712"/>
              <a:gd name="connsiteY30" fmla="*/ 2786407 h 2991028"/>
              <a:gd name="connsiteX31" fmla="*/ 523032 w 1113712"/>
              <a:gd name="connsiteY31" fmla="*/ 2714654 h 2991028"/>
              <a:gd name="connsiteX32" fmla="*/ 410089 w 1113712"/>
              <a:gd name="connsiteY32" fmla="*/ 2664161 h 2991028"/>
              <a:gd name="connsiteX33" fmla="*/ 218747 w 1113712"/>
              <a:gd name="connsiteY33" fmla="*/ 2660175 h 2991028"/>
              <a:gd name="connsiteX34" fmla="*/ 49994 w 1113712"/>
              <a:gd name="connsiteY34" fmla="*/ 2588422 h 2991028"/>
              <a:gd name="connsiteX35" fmla="*/ 53981 w 1113712"/>
              <a:gd name="connsiteY35" fmla="*/ 2494079 h 2991028"/>
              <a:gd name="connsiteX36" fmla="*/ 593457 w 1113712"/>
              <a:gd name="connsiteY36" fmla="*/ 2444916 h 2991028"/>
              <a:gd name="connsiteX37" fmla="*/ 775496 w 1113712"/>
              <a:gd name="connsiteY37" fmla="*/ 2309383 h 2991028"/>
              <a:gd name="connsiteX38" fmla="*/ 625346 w 1113712"/>
              <a:gd name="connsiteY38" fmla="*/ 2314698 h 2991028"/>
              <a:gd name="connsiteX39" fmla="*/ 519047 w 1113712"/>
              <a:gd name="connsiteY39" fmla="*/ 2345259 h 2991028"/>
              <a:gd name="connsiteX40" fmla="*/ 149652 w 1113712"/>
              <a:gd name="connsiteY40" fmla="*/ 2205739 h 2991028"/>
              <a:gd name="connsiteX41" fmla="*/ 612059 w 1113712"/>
              <a:gd name="connsiteY41" fmla="*/ 2064891 h 2991028"/>
              <a:gd name="connsiteX42" fmla="*/ 639963 w 1113712"/>
              <a:gd name="connsiteY42" fmla="*/ 1961248 h 2991028"/>
              <a:gd name="connsiteX43" fmla="*/ 261267 w 1113712"/>
              <a:gd name="connsiteY43" fmla="*/ 1894811 h 2991028"/>
              <a:gd name="connsiteX44" fmla="*/ 491142 w 1113712"/>
              <a:gd name="connsiteY44" fmla="*/ 1817742 h 2991028"/>
              <a:gd name="connsiteX45" fmla="*/ 321060 w 1113712"/>
              <a:gd name="connsiteY45" fmla="*/ 1670249 h 2991028"/>
              <a:gd name="connsiteX46" fmla="*/ 768853 w 1113712"/>
              <a:gd name="connsiteY46" fmla="*/ 1602483 h 2991028"/>
              <a:gd name="connsiteX47" fmla="*/ 513731 w 1113712"/>
              <a:gd name="connsiteY47" fmla="*/ 1478908 h 2991028"/>
              <a:gd name="connsiteX48" fmla="*/ 322390 w 1113712"/>
              <a:gd name="connsiteY48" fmla="*/ 1347361 h 2991028"/>
              <a:gd name="connsiteX49" fmla="*/ 451278 w 1113712"/>
              <a:gd name="connsiteY49" fmla="*/ 1327429 h 2991028"/>
              <a:gd name="connsiteX50" fmla="*/ 544292 w 1113712"/>
              <a:gd name="connsiteY50" fmla="*/ 1263649 h 2991028"/>
              <a:gd name="connsiteX51" fmla="*/ 491142 w 1113712"/>
              <a:gd name="connsiteY51" fmla="*/ 1170636 h 2991028"/>
              <a:gd name="connsiteX52" fmla="*/ 487156 w 1113712"/>
              <a:gd name="connsiteY52" fmla="*/ 1089582 h 2991028"/>
              <a:gd name="connsiteX53" fmla="*/ 691785 w 1113712"/>
              <a:gd name="connsiteY53" fmla="*/ 1048390 h 2991028"/>
              <a:gd name="connsiteX54" fmla="*/ 1071810 w 1113712"/>
              <a:gd name="connsiteY54" fmla="*/ 951392 h 2991028"/>
              <a:gd name="connsiteX55" fmla="*/ 747592 w 1113712"/>
              <a:gd name="connsiteY55" fmla="*/ 1005870 h 2991028"/>
              <a:gd name="connsiteX56" fmla="*/ 628004 w 1113712"/>
              <a:gd name="connsiteY56" fmla="*/ 950062 h 2991028"/>
              <a:gd name="connsiteX57" fmla="*/ 584155 w 1113712"/>
              <a:gd name="connsiteY57" fmla="*/ 895583 h 2991028"/>
              <a:gd name="connsiteX58" fmla="*/ 491142 w 1113712"/>
              <a:gd name="connsiteY58" fmla="*/ 829146 h 2991028"/>
              <a:gd name="connsiteX59" fmla="*/ 771511 w 1113712"/>
              <a:gd name="connsiteY59" fmla="*/ 853063 h 2991028"/>
              <a:gd name="connsiteX60" fmla="*/ 1071810 w 1113712"/>
              <a:gd name="connsiteY60" fmla="*/ 795926 h 2991028"/>
              <a:gd name="connsiteX61" fmla="*/ 905714 w 1113712"/>
              <a:gd name="connsiteY61" fmla="*/ 790611 h 2991028"/>
              <a:gd name="connsiteX62" fmla="*/ 747592 w 1113712"/>
              <a:gd name="connsiteY62" fmla="*/ 742776 h 2991028"/>
              <a:gd name="connsiteX63" fmla="*/ 731647 w 1113712"/>
              <a:gd name="connsiteY63" fmla="*/ 619202 h 2991028"/>
              <a:gd name="connsiteX64" fmla="*/ 705072 w 1113712"/>
              <a:gd name="connsiteY64" fmla="*/ 522202 h 2991028"/>
              <a:gd name="connsiteX65" fmla="*/ 880468 w 1113712"/>
              <a:gd name="connsiteY65" fmla="*/ 447791 h 2991028"/>
              <a:gd name="connsiteX66" fmla="*/ 891098 w 1113712"/>
              <a:gd name="connsiteY66" fmla="*/ 410586 h 2991028"/>
              <a:gd name="connsiteX67" fmla="*/ 913686 w 1113712"/>
              <a:gd name="connsiteY67" fmla="*/ 260437 h 2991028"/>
              <a:gd name="connsiteX68" fmla="*/ 1018659 w 1113712"/>
              <a:gd name="connsiteY68" fmla="*/ 322888 h 2991028"/>
              <a:gd name="connsiteX69" fmla="*/ 982783 w 1113712"/>
              <a:gd name="connsiteY69" fmla="*/ 136862 h 2991028"/>
              <a:gd name="connsiteX70" fmla="*/ 1074467 w 1113712"/>
              <a:gd name="connsiteY70" fmla="*/ 0 h 29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113712" h="2991028">
                <a:moveTo>
                  <a:pt x="807386" y="1975864"/>
                </a:moveTo>
                <a:cubicBezTo>
                  <a:pt x="657238" y="2001111"/>
                  <a:pt x="706400" y="2051604"/>
                  <a:pt x="807386" y="1975864"/>
                </a:cubicBezTo>
                <a:close/>
                <a:moveTo>
                  <a:pt x="970824" y="1251690"/>
                </a:moveTo>
                <a:cubicBezTo>
                  <a:pt x="922989" y="1274279"/>
                  <a:pt x="1014672" y="1270294"/>
                  <a:pt x="970824" y="1251690"/>
                </a:cubicBezTo>
                <a:close/>
                <a:moveTo>
                  <a:pt x="701085" y="1251690"/>
                </a:moveTo>
                <a:cubicBezTo>
                  <a:pt x="663880" y="1338060"/>
                  <a:pt x="790113" y="1319456"/>
                  <a:pt x="835291" y="1310157"/>
                </a:cubicBezTo>
                <a:cubicBezTo>
                  <a:pt x="1034605" y="1241060"/>
                  <a:pt x="752907" y="1312814"/>
                  <a:pt x="701085" y="1251690"/>
                </a:cubicBezTo>
                <a:close/>
                <a:moveTo>
                  <a:pt x="1035932" y="1229102"/>
                </a:moveTo>
                <a:cubicBezTo>
                  <a:pt x="988097" y="1251690"/>
                  <a:pt x="1079782" y="1247704"/>
                  <a:pt x="1035932" y="1229102"/>
                </a:cubicBezTo>
                <a:close/>
                <a:moveTo>
                  <a:pt x="1091741" y="1199868"/>
                </a:moveTo>
                <a:cubicBezTo>
                  <a:pt x="1033275" y="1219801"/>
                  <a:pt x="1130274" y="1225116"/>
                  <a:pt x="1091741" y="1199868"/>
                </a:cubicBezTo>
                <a:close/>
                <a:moveTo>
                  <a:pt x="954879" y="554092"/>
                </a:moveTo>
                <a:cubicBezTo>
                  <a:pt x="925646" y="556749"/>
                  <a:pt x="974810" y="599269"/>
                  <a:pt x="973481" y="597942"/>
                </a:cubicBezTo>
                <a:cubicBezTo>
                  <a:pt x="1071810" y="693613"/>
                  <a:pt x="1050550" y="556749"/>
                  <a:pt x="954879" y="554092"/>
                </a:cubicBezTo>
                <a:close/>
                <a:moveTo>
                  <a:pt x="986769" y="390655"/>
                </a:moveTo>
                <a:cubicBezTo>
                  <a:pt x="977467" y="415901"/>
                  <a:pt x="1012015" y="427861"/>
                  <a:pt x="1017330" y="446464"/>
                </a:cubicBezTo>
                <a:cubicBezTo>
                  <a:pt x="1057192" y="589969"/>
                  <a:pt x="1077125" y="399956"/>
                  <a:pt x="986769" y="390655"/>
                </a:cubicBezTo>
                <a:close/>
                <a:moveTo>
                  <a:pt x="1074467" y="0"/>
                </a:moveTo>
                <a:cubicBezTo>
                  <a:pt x="1086426" y="2990"/>
                  <a:pt x="1095354" y="7661"/>
                  <a:pt x="1101955" y="13529"/>
                </a:cubicBezTo>
                <a:lnTo>
                  <a:pt x="1113712" y="31513"/>
                </a:lnTo>
                <a:lnTo>
                  <a:pt x="1113712" y="2991028"/>
                </a:lnTo>
                <a:lnTo>
                  <a:pt x="380617" y="2991028"/>
                </a:lnTo>
                <a:lnTo>
                  <a:pt x="384865" y="2982557"/>
                </a:lnTo>
                <a:cubicBezTo>
                  <a:pt x="387715" y="2975254"/>
                  <a:pt x="386090" y="2971491"/>
                  <a:pt x="370960" y="2976437"/>
                </a:cubicBezTo>
                <a:lnTo>
                  <a:pt x="337023" y="2991028"/>
                </a:lnTo>
                <a:lnTo>
                  <a:pt x="336998" y="2991028"/>
                </a:lnTo>
                <a:lnTo>
                  <a:pt x="312923" y="2971636"/>
                </a:lnTo>
                <a:cubicBezTo>
                  <a:pt x="249122" y="2938010"/>
                  <a:pt x="138524" y="2977250"/>
                  <a:pt x="116432" y="2908653"/>
                </a:cubicBezTo>
                <a:cubicBezTo>
                  <a:pt x="-47004" y="2875434"/>
                  <a:pt x="214761" y="2864804"/>
                  <a:pt x="80556" y="2848859"/>
                </a:cubicBezTo>
                <a:cubicBezTo>
                  <a:pt x="-85539" y="2806338"/>
                  <a:pt x="42022" y="2782421"/>
                  <a:pt x="135035" y="2814311"/>
                </a:cubicBezTo>
                <a:cubicBezTo>
                  <a:pt x="278540" y="2810325"/>
                  <a:pt x="432676" y="2826269"/>
                  <a:pt x="590799" y="2786407"/>
                </a:cubicBezTo>
                <a:cubicBezTo>
                  <a:pt x="739620" y="2754516"/>
                  <a:pt x="609402" y="2701366"/>
                  <a:pt x="523032" y="2714654"/>
                </a:cubicBezTo>
                <a:cubicBezTo>
                  <a:pt x="507087" y="2633600"/>
                  <a:pt x="404774" y="2755846"/>
                  <a:pt x="410089" y="2664161"/>
                </a:cubicBezTo>
                <a:cubicBezTo>
                  <a:pt x="343650" y="2681435"/>
                  <a:pt x="303788" y="2645558"/>
                  <a:pt x="218747" y="2660175"/>
                </a:cubicBezTo>
                <a:cubicBezTo>
                  <a:pt x="254623" y="2584435"/>
                  <a:pt x="-4485" y="2654860"/>
                  <a:pt x="49994" y="2588422"/>
                </a:cubicBezTo>
                <a:cubicBezTo>
                  <a:pt x="174897" y="2529957"/>
                  <a:pt x="-49662" y="2540587"/>
                  <a:pt x="53981" y="2494079"/>
                </a:cubicBezTo>
                <a:cubicBezTo>
                  <a:pt x="230706" y="2455546"/>
                  <a:pt x="419389" y="2494079"/>
                  <a:pt x="593457" y="2444916"/>
                </a:cubicBezTo>
                <a:cubicBezTo>
                  <a:pt x="382184" y="2365191"/>
                  <a:pt x="713045" y="2375821"/>
                  <a:pt x="775496" y="2309383"/>
                </a:cubicBezTo>
                <a:cubicBezTo>
                  <a:pt x="717031" y="2240288"/>
                  <a:pt x="677167" y="2342601"/>
                  <a:pt x="625346" y="2314698"/>
                </a:cubicBezTo>
                <a:cubicBezTo>
                  <a:pt x="562894" y="2297424"/>
                  <a:pt x="590799" y="2318684"/>
                  <a:pt x="519047" y="2345259"/>
                </a:cubicBezTo>
                <a:cubicBezTo>
                  <a:pt x="380855" y="2323999"/>
                  <a:pt x="259938" y="2312040"/>
                  <a:pt x="149652" y="2205739"/>
                </a:cubicBezTo>
                <a:cubicBezTo>
                  <a:pt x="225391" y="2135315"/>
                  <a:pt x="479183" y="2126015"/>
                  <a:pt x="612059" y="2064891"/>
                </a:cubicBezTo>
                <a:cubicBezTo>
                  <a:pt x="558909" y="1983836"/>
                  <a:pt x="685140" y="1994466"/>
                  <a:pt x="639963" y="1961248"/>
                </a:cubicBezTo>
                <a:cubicBezTo>
                  <a:pt x="505758" y="2070206"/>
                  <a:pt x="390156" y="1971878"/>
                  <a:pt x="261267" y="1894811"/>
                </a:cubicBezTo>
                <a:cubicBezTo>
                  <a:pt x="230706" y="1811098"/>
                  <a:pt x="701085" y="1910756"/>
                  <a:pt x="491142" y="1817742"/>
                </a:cubicBezTo>
                <a:cubicBezTo>
                  <a:pt x="472540" y="1809770"/>
                  <a:pt x="261267" y="1716756"/>
                  <a:pt x="321060" y="1670249"/>
                </a:cubicBezTo>
                <a:cubicBezTo>
                  <a:pt x="465896" y="1611784"/>
                  <a:pt x="638634" y="1711441"/>
                  <a:pt x="768853" y="1602483"/>
                </a:cubicBezTo>
                <a:cubicBezTo>
                  <a:pt x="718360" y="1648989"/>
                  <a:pt x="614717" y="1476251"/>
                  <a:pt x="513731" y="1478908"/>
                </a:cubicBezTo>
                <a:cubicBezTo>
                  <a:pt x="461910" y="1465621"/>
                  <a:pt x="234692" y="1368621"/>
                  <a:pt x="322390" y="1347361"/>
                </a:cubicBezTo>
                <a:cubicBezTo>
                  <a:pt x="419389" y="1395197"/>
                  <a:pt x="380855" y="1288897"/>
                  <a:pt x="451278" y="1327429"/>
                </a:cubicBezTo>
                <a:cubicBezTo>
                  <a:pt x="590799" y="1416457"/>
                  <a:pt x="459252" y="1262320"/>
                  <a:pt x="544292" y="1263649"/>
                </a:cubicBezTo>
                <a:cubicBezTo>
                  <a:pt x="739620" y="1294212"/>
                  <a:pt x="585484" y="1197211"/>
                  <a:pt x="491142" y="1170636"/>
                </a:cubicBezTo>
                <a:cubicBezTo>
                  <a:pt x="499115" y="1157348"/>
                  <a:pt x="403444" y="1090911"/>
                  <a:pt x="487156" y="1089582"/>
                </a:cubicBezTo>
                <a:cubicBezTo>
                  <a:pt x="546949" y="1021815"/>
                  <a:pt x="775496" y="1136088"/>
                  <a:pt x="691785" y="1048390"/>
                </a:cubicBezTo>
                <a:cubicBezTo>
                  <a:pt x="816688" y="1085595"/>
                  <a:pt x="984111" y="1084267"/>
                  <a:pt x="1071810" y="951392"/>
                </a:cubicBezTo>
                <a:cubicBezTo>
                  <a:pt x="1058522" y="910199"/>
                  <a:pt x="814031" y="1085595"/>
                  <a:pt x="747592" y="1005870"/>
                </a:cubicBezTo>
                <a:cubicBezTo>
                  <a:pt x="915016" y="857049"/>
                  <a:pt x="654580" y="1077622"/>
                  <a:pt x="628004" y="950062"/>
                </a:cubicBezTo>
                <a:cubicBezTo>
                  <a:pt x="784798" y="847748"/>
                  <a:pt x="430019" y="1019158"/>
                  <a:pt x="584155" y="895583"/>
                </a:cubicBezTo>
                <a:cubicBezTo>
                  <a:pt x="536319" y="904884"/>
                  <a:pt x="303788" y="843761"/>
                  <a:pt x="491142" y="829146"/>
                </a:cubicBezTo>
                <a:cubicBezTo>
                  <a:pt x="553594" y="722845"/>
                  <a:pt x="685140" y="857049"/>
                  <a:pt x="771511" y="853063"/>
                </a:cubicBezTo>
                <a:cubicBezTo>
                  <a:pt x="699757" y="736132"/>
                  <a:pt x="1114329" y="984610"/>
                  <a:pt x="1071810" y="795926"/>
                </a:cubicBezTo>
                <a:cubicBezTo>
                  <a:pt x="988097" y="850406"/>
                  <a:pt x="992084" y="782638"/>
                  <a:pt x="905714" y="790611"/>
                </a:cubicBezTo>
                <a:cubicBezTo>
                  <a:pt x="950891" y="712215"/>
                  <a:pt x="812701" y="765365"/>
                  <a:pt x="747592" y="742776"/>
                </a:cubicBezTo>
                <a:cubicBezTo>
                  <a:pt x="609402" y="694940"/>
                  <a:pt x="913686" y="682983"/>
                  <a:pt x="731647" y="619202"/>
                </a:cubicBezTo>
                <a:cubicBezTo>
                  <a:pt x="618703" y="563394"/>
                  <a:pt x="835291" y="578009"/>
                  <a:pt x="705072" y="522202"/>
                </a:cubicBezTo>
                <a:cubicBezTo>
                  <a:pt x="707730" y="475696"/>
                  <a:pt x="1014672" y="631160"/>
                  <a:pt x="880468" y="447791"/>
                </a:cubicBezTo>
                <a:cubicBezTo>
                  <a:pt x="964180" y="487655"/>
                  <a:pt x="1000056" y="410586"/>
                  <a:pt x="891098" y="410586"/>
                </a:cubicBezTo>
                <a:cubicBezTo>
                  <a:pt x="948234" y="387997"/>
                  <a:pt x="772838" y="205957"/>
                  <a:pt x="913686" y="260437"/>
                </a:cubicBezTo>
                <a:cubicBezTo>
                  <a:pt x="954879" y="233862"/>
                  <a:pt x="1004042" y="229874"/>
                  <a:pt x="1018659" y="322888"/>
                </a:cubicBezTo>
                <a:cubicBezTo>
                  <a:pt x="1135589" y="429189"/>
                  <a:pt x="965509" y="136862"/>
                  <a:pt x="982783" y="136862"/>
                </a:cubicBezTo>
                <a:cubicBezTo>
                  <a:pt x="1107686" y="269738"/>
                  <a:pt x="1059850" y="77069"/>
                  <a:pt x="1074467" y="0"/>
                </a:cubicBezTo>
                <a:close/>
              </a:path>
            </a:pathLst>
          </a:custGeom>
          <a:solidFill>
            <a:schemeClr val="accent2"/>
          </a:solidFill>
          <a:ln>
            <a:noFill/>
          </a:ln>
          <a:effectLst>
            <a:outerShdw blurRad="127000" dist="12700" dir="16200000" rotWithShape="0">
              <a:prstClr val="black">
                <a:alpha val="15000"/>
              </a:prstClr>
            </a:outerShdw>
          </a:effectLst>
        </p:spPr>
        <p:txBody>
          <a:bodyPr vert="horz" wrap="square" lIns="91440" tIns="45720" rIns="91440" bIns="45720" numCol="1" anchor="t" anchorCtr="0" compatLnSpc="1">
            <a:prstTxWarp prst="textNoShape">
              <a:avLst/>
            </a:prstTxWarp>
            <a:noAutofit/>
          </a:bodyPr>
          <a:lstStyle/>
          <a:p>
            <a:endParaRPr lang="en-US" sz="2701" dirty="0"/>
          </a:p>
        </p:txBody>
      </p:sp>
      <p:grpSp>
        <p:nvGrpSpPr>
          <p:cNvPr id="5" name="Group 4">
            <a:extLst>
              <a:ext uri="{FF2B5EF4-FFF2-40B4-BE49-F238E27FC236}">
                <a16:creationId xmlns:a16="http://schemas.microsoft.com/office/drawing/2014/main" xmlns="" id="{08F98EA9-55CA-4787-A532-710169E7ECAC}"/>
              </a:ext>
            </a:extLst>
          </p:cNvPr>
          <p:cNvGrpSpPr/>
          <p:nvPr/>
        </p:nvGrpSpPr>
        <p:grpSpPr>
          <a:xfrm>
            <a:off x="1742" y="5414490"/>
            <a:ext cx="12190258" cy="1468742"/>
            <a:chOff x="1742" y="5389258"/>
            <a:chExt cx="12190258" cy="1468742"/>
          </a:xfrm>
        </p:grpSpPr>
        <p:grpSp>
          <p:nvGrpSpPr>
            <p:cNvPr id="2" name="Group 1">
              <a:extLst>
                <a:ext uri="{FF2B5EF4-FFF2-40B4-BE49-F238E27FC236}">
                  <a16:creationId xmlns:a16="http://schemas.microsoft.com/office/drawing/2014/main" xmlns="" id="{E5D8CAA7-9BA7-44FD-AFC9-38FAA0CEEB94}"/>
                </a:ext>
              </a:extLst>
            </p:cNvPr>
            <p:cNvGrpSpPr/>
            <p:nvPr/>
          </p:nvGrpSpPr>
          <p:grpSpPr>
            <a:xfrm>
              <a:off x="5037541" y="5435629"/>
              <a:ext cx="3075791" cy="1422371"/>
              <a:chOff x="9116208" y="4547715"/>
              <a:chExt cx="3075791" cy="1422371"/>
            </a:xfrm>
          </p:grpSpPr>
          <p:sp>
            <p:nvSpPr>
              <p:cNvPr id="116" name="Oval 115">
                <a:extLst>
                  <a:ext uri="{FF2B5EF4-FFF2-40B4-BE49-F238E27FC236}">
                    <a16:creationId xmlns:a16="http://schemas.microsoft.com/office/drawing/2014/main" xmlns="" id="{12F01409-D33D-40B1-A191-45CD56661485}"/>
                  </a:ext>
                </a:extLst>
              </p:cNvPr>
              <p:cNvSpPr/>
              <p:nvPr/>
            </p:nvSpPr>
            <p:spPr>
              <a:xfrm flipH="1">
                <a:off x="11405121" y="4811473"/>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7" name="Oval 116">
                <a:extLst>
                  <a:ext uri="{FF2B5EF4-FFF2-40B4-BE49-F238E27FC236}">
                    <a16:creationId xmlns:a16="http://schemas.microsoft.com/office/drawing/2014/main" xmlns="" id="{3EDE0295-7641-4FBE-9E3F-4381158913BC}"/>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0" name="Oval 149">
                <a:extLst>
                  <a:ext uri="{FF2B5EF4-FFF2-40B4-BE49-F238E27FC236}">
                    <a16:creationId xmlns:a16="http://schemas.microsoft.com/office/drawing/2014/main" xmlns="" id="{15F359BE-9CDF-43BA-B0B2-5780110F13A5}"/>
                  </a:ext>
                </a:extLst>
              </p:cNvPr>
              <p:cNvSpPr/>
              <p:nvPr/>
            </p:nvSpPr>
            <p:spPr>
              <a:xfrm flipH="1">
                <a:off x="10772446"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1" name="Oval 150">
                <a:extLst>
                  <a:ext uri="{FF2B5EF4-FFF2-40B4-BE49-F238E27FC236}">
                    <a16:creationId xmlns:a16="http://schemas.microsoft.com/office/drawing/2014/main" xmlns="" id="{71A2F2DB-7A9C-4073-BEDF-C0B1BA7A150A}"/>
                  </a:ext>
                </a:extLst>
              </p:cNvPr>
              <p:cNvSpPr/>
              <p:nvPr/>
            </p:nvSpPr>
            <p:spPr>
              <a:xfrm flipH="1">
                <a:off x="10318331" y="469211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4" name="Oval 153">
                <a:extLst>
                  <a:ext uri="{FF2B5EF4-FFF2-40B4-BE49-F238E27FC236}">
                    <a16:creationId xmlns:a16="http://schemas.microsoft.com/office/drawing/2014/main" xmlns="" id="{6C80654C-C79D-40D0-B68A-6ADE99274E64}"/>
                  </a:ext>
                </a:extLst>
              </p:cNvPr>
              <p:cNvSpPr/>
              <p:nvPr/>
            </p:nvSpPr>
            <p:spPr>
              <a:xfrm flipH="1">
                <a:off x="9828889" y="4547715"/>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5" name="Oval 154">
                <a:extLst>
                  <a:ext uri="{FF2B5EF4-FFF2-40B4-BE49-F238E27FC236}">
                    <a16:creationId xmlns:a16="http://schemas.microsoft.com/office/drawing/2014/main" xmlns="" id="{2030441F-797A-4D7F-AD60-3283B067651A}"/>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6" name="Rectangle 155">
                <a:extLst>
                  <a:ext uri="{FF2B5EF4-FFF2-40B4-BE49-F238E27FC236}">
                    <a16:creationId xmlns:a16="http://schemas.microsoft.com/office/drawing/2014/main" xmlns="" id="{8132EAE9-55C1-4D9A-AAF5-05DD0F68C5A0}"/>
                  </a:ext>
                </a:extLst>
              </p:cNvPr>
              <p:cNvSpPr/>
              <p:nvPr/>
            </p:nvSpPr>
            <p:spPr>
              <a:xfrm flipH="1">
                <a:off x="9116208" y="5253027"/>
                <a:ext cx="3075791"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7" name="Oval 156">
                <a:extLst>
                  <a:ext uri="{FF2B5EF4-FFF2-40B4-BE49-F238E27FC236}">
                    <a16:creationId xmlns:a16="http://schemas.microsoft.com/office/drawing/2014/main" xmlns="" id="{43B2F62C-0992-4210-A792-BA514CB676F6}"/>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8" name="Oval 157">
                <a:extLst>
                  <a:ext uri="{FF2B5EF4-FFF2-40B4-BE49-F238E27FC236}">
                    <a16:creationId xmlns:a16="http://schemas.microsoft.com/office/drawing/2014/main" xmlns="" id="{226EAAB0-37D2-42B7-AAD3-A0753DA0FD4D}"/>
                  </a:ext>
                </a:extLst>
              </p:cNvPr>
              <p:cNvSpPr/>
              <p:nvPr/>
            </p:nvSpPr>
            <p:spPr>
              <a:xfrm flipH="1">
                <a:off x="9440749" y="4805709"/>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159" name="Group 158">
              <a:extLst>
                <a:ext uri="{FF2B5EF4-FFF2-40B4-BE49-F238E27FC236}">
                  <a16:creationId xmlns:a16="http://schemas.microsoft.com/office/drawing/2014/main" xmlns="" id="{5852765E-C868-4067-9C37-C1DC7CDA062D}"/>
                </a:ext>
              </a:extLst>
            </p:cNvPr>
            <p:cNvGrpSpPr/>
            <p:nvPr/>
          </p:nvGrpSpPr>
          <p:grpSpPr>
            <a:xfrm>
              <a:off x="1742" y="5389258"/>
              <a:ext cx="5485937" cy="1468742"/>
              <a:chOff x="-51736" y="4638675"/>
              <a:chExt cx="4754749" cy="1418840"/>
            </a:xfrm>
            <a:solidFill>
              <a:schemeClr val="accent2">
                <a:lumMod val="20000"/>
                <a:lumOff val="80000"/>
              </a:schemeClr>
            </a:solidFill>
          </p:grpSpPr>
          <p:sp>
            <p:nvSpPr>
              <p:cNvPr id="180" name="Oval 179">
                <a:extLst>
                  <a:ext uri="{FF2B5EF4-FFF2-40B4-BE49-F238E27FC236}">
                    <a16:creationId xmlns:a16="http://schemas.microsoft.com/office/drawing/2014/main" xmlns="" id="{E8CC7C58-CACE-4E24-8CB2-9F17D4A046BD}"/>
                  </a:ext>
                </a:extLst>
              </p:cNvPr>
              <p:cNvSpPr/>
              <p:nvPr/>
            </p:nvSpPr>
            <p:spPr>
              <a:xfrm>
                <a:off x="2199705" y="465057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81" name="Oval 180">
                <a:extLst>
                  <a:ext uri="{FF2B5EF4-FFF2-40B4-BE49-F238E27FC236}">
                    <a16:creationId xmlns:a16="http://schemas.microsoft.com/office/drawing/2014/main" xmlns="" id="{172E3F36-C559-45F9-B813-E7DDACDFC15A}"/>
                  </a:ext>
                </a:extLst>
              </p:cNvPr>
              <p:cNvSpPr/>
              <p:nvPr/>
            </p:nvSpPr>
            <p:spPr>
              <a:xfrm>
                <a:off x="1950125" y="502097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2" name="Oval 181">
                <a:extLst>
                  <a:ext uri="{FF2B5EF4-FFF2-40B4-BE49-F238E27FC236}">
                    <a16:creationId xmlns:a16="http://schemas.microsoft.com/office/drawing/2014/main" xmlns="" id="{3ABC1C3E-32D9-41ED-A95F-B1191B780D70}"/>
                  </a:ext>
                </a:extLst>
              </p:cNvPr>
              <p:cNvSpPr/>
              <p:nvPr/>
            </p:nvSpPr>
            <p:spPr>
              <a:xfrm>
                <a:off x="2772347"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3" name="Oval 182">
                <a:extLst>
                  <a:ext uri="{FF2B5EF4-FFF2-40B4-BE49-F238E27FC236}">
                    <a16:creationId xmlns:a16="http://schemas.microsoft.com/office/drawing/2014/main" xmlns="" id="{AF86E24E-E10A-4650-ADAC-57EF5D1C824D}"/>
                  </a:ext>
                </a:extLst>
              </p:cNvPr>
              <p:cNvSpPr/>
              <p:nvPr/>
            </p:nvSpPr>
            <p:spPr>
              <a:xfrm>
                <a:off x="3188127" y="475790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4" name="Oval 183">
                <a:extLst>
                  <a:ext uri="{FF2B5EF4-FFF2-40B4-BE49-F238E27FC236}">
                    <a16:creationId xmlns:a16="http://schemas.microsoft.com/office/drawing/2014/main" xmlns="" id="{EC274E2C-B684-4856-91DD-6735F66AB09F}"/>
                  </a:ext>
                </a:extLst>
              </p:cNvPr>
              <p:cNvSpPr/>
              <p:nvPr/>
            </p:nvSpPr>
            <p:spPr>
              <a:xfrm>
                <a:off x="1610290" y="489745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5" name="Oval 184">
                <a:extLst>
                  <a:ext uri="{FF2B5EF4-FFF2-40B4-BE49-F238E27FC236}">
                    <a16:creationId xmlns:a16="http://schemas.microsoft.com/office/drawing/2014/main" xmlns="" id="{3A37F333-8BD7-4649-B003-A6ABD1C1A9F7}"/>
                  </a:ext>
                </a:extLst>
              </p:cNvPr>
              <p:cNvSpPr/>
              <p:nvPr/>
            </p:nvSpPr>
            <p:spPr>
              <a:xfrm>
                <a:off x="1101781" y="50642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6" name="Oval 185">
                <a:extLst>
                  <a:ext uri="{FF2B5EF4-FFF2-40B4-BE49-F238E27FC236}">
                    <a16:creationId xmlns:a16="http://schemas.microsoft.com/office/drawing/2014/main" xmlns="" id="{D7CD0854-C2E8-4E3A-B034-224ED782D723}"/>
                  </a:ext>
                </a:extLst>
              </p:cNvPr>
              <p:cNvSpPr/>
              <p:nvPr/>
            </p:nvSpPr>
            <p:spPr>
              <a:xfrm>
                <a:off x="3716510"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7" name="Oval 186">
                <a:extLst>
                  <a:ext uri="{FF2B5EF4-FFF2-40B4-BE49-F238E27FC236}">
                    <a16:creationId xmlns:a16="http://schemas.microsoft.com/office/drawing/2014/main" xmlns="" id="{CC65F1D7-925B-4B30-9763-1E3C9DCDC9E4}"/>
                  </a:ext>
                </a:extLst>
              </p:cNvPr>
              <p:cNvSpPr/>
              <p:nvPr/>
            </p:nvSpPr>
            <p:spPr>
              <a:xfrm>
                <a:off x="3982933" y="499072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8" name="Rectangle 187">
                <a:extLst>
                  <a:ext uri="{FF2B5EF4-FFF2-40B4-BE49-F238E27FC236}">
                    <a16:creationId xmlns:a16="http://schemas.microsoft.com/office/drawing/2014/main" xmlns="" id="{F34A3891-C92F-4295-A0BC-C08E4D041095}"/>
                  </a:ext>
                </a:extLst>
              </p:cNvPr>
              <p:cNvSpPr/>
              <p:nvPr/>
            </p:nvSpPr>
            <p:spPr>
              <a:xfrm>
                <a:off x="-51736" y="5584841"/>
                <a:ext cx="4364607" cy="47267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89" name="Oval 188">
                <a:extLst>
                  <a:ext uri="{FF2B5EF4-FFF2-40B4-BE49-F238E27FC236}">
                    <a16:creationId xmlns:a16="http://schemas.microsoft.com/office/drawing/2014/main" xmlns="" id="{9C3E943F-732C-4ACF-9944-9AC40A852124}"/>
                  </a:ext>
                </a:extLst>
              </p:cNvPr>
              <p:cNvSpPr/>
              <p:nvPr/>
            </p:nvSpPr>
            <p:spPr>
              <a:xfrm>
                <a:off x="2432439" y="487948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0" name="Oval 189">
                <a:extLst>
                  <a:ext uri="{FF2B5EF4-FFF2-40B4-BE49-F238E27FC236}">
                    <a16:creationId xmlns:a16="http://schemas.microsoft.com/office/drawing/2014/main" xmlns="" id="{2CB5012B-598A-401F-BC33-123FC15DB921}"/>
                  </a:ext>
                </a:extLst>
              </p:cNvPr>
              <p:cNvSpPr/>
              <p:nvPr/>
            </p:nvSpPr>
            <p:spPr>
              <a:xfrm>
                <a:off x="699964" y="530095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1" name="Oval 190">
                <a:extLst>
                  <a:ext uri="{FF2B5EF4-FFF2-40B4-BE49-F238E27FC236}">
                    <a16:creationId xmlns:a16="http://schemas.microsoft.com/office/drawing/2014/main" xmlns="" id="{15F192DA-00B9-4CBC-982D-B9B3EB2BCCFF}"/>
                  </a:ext>
                </a:extLst>
              </p:cNvPr>
              <p:cNvSpPr/>
              <p:nvPr/>
            </p:nvSpPr>
            <p:spPr>
              <a:xfrm>
                <a:off x="43137" y="519566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sp>
          <p:nvSpPr>
            <p:cNvPr id="162" name="Oval 161">
              <a:extLst>
                <a:ext uri="{FF2B5EF4-FFF2-40B4-BE49-F238E27FC236}">
                  <a16:creationId xmlns:a16="http://schemas.microsoft.com/office/drawing/2014/main" xmlns="" id="{7B70A991-9DD4-4277-8A27-13A2618680AC}"/>
                </a:ext>
              </a:extLst>
            </p:cNvPr>
            <p:cNvSpPr/>
            <p:nvPr/>
          </p:nvSpPr>
          <p:spPr>
            <a:xfrm flipH="1">
              <a:off x="2696897" y="6099319"/>
              <a:ext cx="509632" cy="524667"/>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64" name="현 96">
              <a:extLst>
                <a:ext uri="{FF2B5EF4-FFF2-40B4-BE49-F238E27FC236}">
                  <a16:creationId xmlns:a16="http://schemas.microsoft.com/office/drawing/2014/main" xmlns="" id="{9E68B867-DCB0-45E0-BA60-F7DB93AA4956}"/>
                </a:ext>
              </a:extLst>
            </p:cNvPr>
            <p:cNvSpPr/>
            <p:nvPr/>
          </p:nvSpPr>
          <p:spPr>
            <a:xfrm>
              <a:off x="3328527" y="6058687"/>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65" name="현 97">
              <a:extLst>
                <a:ext uri="{FF2B5EF4-FFF2-40B4-BE49-F238E27FC236}">
                  <a16:creationId xmlns:a16="http://schemas.microsoft.com/office/drawing/2014/main" xmlns="" id="{3FE45C5F-7667-4403-947C-9D4C0F582716}"/>
                </a:ext>
              </a:extLst>
            </p:cNvPr>
            <p:cNvSpPr/>
            <p:nvPr/>
          </p:nvSpPr>
          <p:spPr>
            <a:xfrm>
              <a:off x="4554915" y="6352929"/>
              <a:ext cx="492156" cy="492156"/>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2" name="현 96">
              <a:extLst>
                <a:ext uri="{FF2B5EF4-FFF2-40B4-BE49-F238E27FC236}">
                  <a16:creationId xmlns:a16="http://schemas.microsoft.com/office/drawing/2014/main" xmlns="" id="{A424F5C4-223A-4104-99A4-193A27557A79}"/>
                </a:ext>
              </a:extLst>
            </p:cNvPr>
            <p:cNvSpPr/>
            <p:nvPr/>
          </p:nvSpPr>
          <p:spPr>
            <a:xfrm>
              <a:off x="3972848" y="5984118"/>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193" name="Group 192">
              <a:extLst>
                <a:ext uri="{FF2B5EF4-FFF2-40B4-BE49-F238E27FC236}">
                  <a16:creationId xmlns:a16="http://schemas.microsoft.com/office/drawing/2014/main" xmlns="" id="{29716288-E884-47D3-BDB8-6F29BDEF7391}"/>
                </a:ext>
              </a:extLst>
            </p:cNvPr>
            <p:cNvGrpSpPr/>
            <p:nvPr/>
          </p:nvGrpSpPr>
          <p:grpSpPr>
            <a:xfrm flipH="1">
              <a:off x="7769092" y="5591016"/>
              <a:ext cx="4422908" cy="1266984"/>
              <a:chOff x="8005970" y="4483310"/>
              <a:chExt cx="4422908" cy="1266984"/>
            </a:xfrm>
          </p:grpSpPr>
          <p:sp>
            <p:nvSpPr>
              <p:cNvPr id="194" name="Oval 193">
                <a:extLst>
                  <a:ext uri="{FF2B5EF4-FFF2-40B4-BE49-F238E27FC236}">
                    <a16:creationId xmlns:a16="http://schemas.microsoft.com/office/drawing/2014/main" xmlns="" id="{8E5FC15A-98F8-4737-A807-138FDD9AC1DB}"/>
                  </a:ext>
                </a:extLst>
              </p:cNvPr>
              <p:cNvSpPr/>
              <p:nvPr/>
            </p:nvSpPr>
            <p:spPr>
              <a:xfrm flipH="1">
                <a:off x="11642407"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5" name="Oval 194">
                <a:extLst>
                  <a:ext uri="{FF2B5EF4-FFF2-40B4-BE49-F238E27FC236}">
                    <a16:creationId xmlns:a16="http://schemas.microsoft.com/office/drawing/2014/main" xmlns="" id="{8BFB4C8A-4556-4F16-8EDA-2E88E0F206CF}"/>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6" name="Oval 195">
                <a:extLst>
                  <a:ext uri="{FF2B5EF4-FFF2-40B4-BE49-F238E27FC236}">
                    <a16:creationId xmlns:a16="http://schemas.microsoft.com/office/drawing/2014/main" xmlns="" id="{D3F13CB6-B5D2-4F7B-94F9-872B9842383F}"/>
                  </a:ext>
                </a:extLst>
              </p:cNvPr>
              <p:cNvSpPr/>
              <p:nvPr/>
            </p:nvSpPr>
            <p:spPr>
              <a:xfrm flipH="1">
                <a:off x="10656333" y="4532227"/>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7" name="Oval 196">
                <a:extLst>
                  <a:ext uri="{FF2B5EF4-FFF2-40B4-BE49-F238E27FC236}">
                    <a16:creationId xmlns:a16="http://schemas.microsoft.com/office/drawing/2014/main" xmlns="" id="{A7F2B380-1E00-4388-8513-474DDE8A6561}"/>
                  </a:ext>
                </a:extLst>
              </p:cNvPr>
              <p:cNvSpPr/>
              <p:nvPr/>
            </p:nvSpPr>
            <p:spPr>
              <a:xfrm flipH="1">
                <a:off x="10227408" y="46304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8" name="Oval 197">
                <a:extLst>
                  <a:ext uri="{FF2B5EF4-FFF2-40B4-BE49-F238E27FC236}">
                    <a16:creationId xmlns:a16="http://schemas.microsoft.com/office/drawing/2014/main" xmlns="" id="{1D3E748C-01AB-490E-B9C9-BB102B24F0FC}"/>
                  </a:ext>
                </a:extLst>
              </p:cNvPr>
              <p:cNvSpPr/>
              <p:nvPr/>
            </p:nvSpPr>
            <p:spPr>
              <a:xfrm flipH="1">
                <a:off x="9634684" y="452333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9" name="Oval 198">
                <a:extLst>
                  <a:ext uri="{FF2B5EF4-FFF2-40B4-BE49-F238E27FC236}">
                    <a16:creationId xmlns:a16="http://schemas.microsoft.com/office/drawing/2014/main" xmlns="" id="{1B51F40F-CEC5-4A05-A360-217BB45D0D91}"/>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0" name="Rectangle 199">
                <a:extLst>
                  <a:ext uri="{FF2B5EF4-FFF2-40B4-BE49-F238E27FC236}">
                    <a16:creationId xmlns:a16="http://schemas.microsoft.com/office/drawing/2014/main" xmlns="" id="{25098642-3B0F-4EDC-A1A8-7737D1713CC5}"/>
                  </a:ext>
                </a:extLst>
              </p:cNvPr>
              <p:cNvSpPr/>
              <p:nvPr/>
            </p:nvSpPr>
            <p:spPr>
              <a:xfrm flipH="1">
                <a:off x="8007712" y="5033235"/>
                <a:ext cx="4159392"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1" name="Oval 200">
                <a:extLst>
                  <a:ext uri="{FF2B5EF4-FFF2-40B4-BE49-F238E27FC236}">
                    <a16:creationId xmlns:a16="http://schemas.microsoft.com/office/drawing/2014/main" xmlns="" id="{3A85FF94-3744-4A29-A4CA-6D382B92317A}"/>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2" name="Oval 201">
                <a:extLst>
                  <a:ext uri="{FF2B5EF4-FFF2-40B4-BE49-F238E27FC236}">
                    <a16:creationId xmlns:a16="http://schemas.microsoft.com/office/drawing/2014/main" xmlns="" id="{58DFB96B-A63D-4EF5-93E0-257D081DD931}"/>
                  </a:ext>
                </a:extLst>
              </p:cNvPr>
              <p:cNvSpPr/>
              <p:nvPr/>
            </p:nvSpPr>
            <p:spPr>
              <a:xfrm flipH="1">
                <a:off x="9332942" y="4727306"/>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03" name="Oval 202">
                <a:extLst>
                  <a:ext uri="{FF2B5EF4-FFF2-40B4-BE49-F238E27FC236}">
                    <a16:creationId xmlns:a16="http://schemas.microsoft.com/office/drawing/2014/main" xmlns="" id="{D0FF8D99-D6DC-41AC-A26B-81C696CD1987}"/>
                  </a:ext>
                </a:extLst>
              </p:cNvPr>
              <p:cNvSpPr/>
              <p:nvPr/>
            </p:nvSpPr>
            <p:spPr>
              <a:xfrm flipH="1">
                <a:off x="8736184"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4" name="Oval 203">
                <a:extLst>
                  <a:ext uri="{FF2B5EF4-FFF2-40B4-BE49-F238E27FC236}">
                    <a16:creationId xmlns:a16="http://schemas.microsoft.com/office/drawing/2014/main" xmlns="" id="{92489DC7-7B58-4DF7-A40B-A4001CE6633B}"/>
                  </a:ext>
                </a:extLst>
              </p:cNvPr>
              <p:cNvSpPr/>
              <p:nvPr/>
            </p:nvSpPr>
            <p:spPr>
              <a:xfrm flipH="1">
                <a:off x="8490456" y="4820098"/>
                <a:ext cx="393236" cy="372703"/>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5" name="Oval 204">
                <a:extLst>
                  <a:ext uri="{FF2B5EF4-FFF2-40B4-BE49-F238E27FC236}">
                    <a16:creationId xmlns:a16="http://schemas.microsoft.com/office/drawing/2014/main" xmlns="" id="{09865F64-C042-47AD-8B34-F6F84D0EAC4E}"/>
                  </a:ext>
                </a:extLst>
              </p:cNvPr>
              <p:cNvSpPr/>
              <p:nvPr/>
            </p:nvSpPr>
            <p:spPr>
              <a:xfrm flipH="1">
                <a:off x="8009669" y="4845022"/>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6" name="Oval 205">
                <a:extLst>
                  <a:ext uri="{FF2B5EF4-FFF2-40B4-BE49-F238E27FC236}">
                    <a16:creationId xmlns:a16="http://schemas.microsoft.com/office/drawing/2014/main" xmlns="" id="{7DE43FD9-3E91-43E9-8A6C-56D691CB7401}"/>
                  </a:ext>
                </a:extLst>
              </p:cNvPr>
              <p:cNvSpPr/>
              <p:nvPr/>
            </p:nvSpPr>
            <p:spPr>
              <a:xfrm flipH="1">
                <a:off x="8104585" y="44833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7" name="Oval 206">
                <a:extLst>
                  <a:ext uri="{FF2B5EF4-FFF2-40B4-BE49-F238E27FC236}">
                    <a16:creationId xmlns:a16="http://schemas.microsoft.com/office/drawing/2014/main" xmlns="" id="{63BBE7FD-FC7F-46F1-A172-4B24D669FF3A}"/>
                  </a:ext>
                </a:extLst>
              </p:cNvPr>
              <p:cNvSpPr/>
              <p:nvPr/>
            </p:nvSpPr>
            <p:spPr>
              <a:xfrm flipH="1">
                <a:off x="8005970" y="4772493"/>
                <a:ext cx="456127" cy="432311"/>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grpSp>
      <p:grpSp>
        <p:nvGrpSpPr>
          <p:cNvPr id="7" name="Group 6">
            <a:extLst>
              <a:ext uri="{FF2B5EF4-FFF2-40B4-BE49-F238E27FC236}">
                <a16:creationId xmlns:a16="http://schemas.microsoft.com/office/drawing/2014/main" xmlns="" id="{4C12742B-BBD2-4AE4-A02A-C2BC5C14061D}"/>
              </a:ext>
            </a:extLst>
          </p:cNvPr>
          <p:cNvGrpSpPr/>
          <p:nvPr/>
        </p:nvGrpSpPr>
        <p:grpSpPr>
          <a:xfrm>
            <a:off x="-3372" y="5771636"/>
            <a:ext cx="12195372" cy="1095419"/>
            <a:chOff x="-3372" y="5771636"/>
            <a:chExt cx="12195372" cy="1095419"/>
          </a:xfrm>
        </p:grpSpPr>
        <p:grpSp>
          <p:nvGrpSpPr>
            <p:cNvPr id="160" name="Group 159">
              <a:extLst>
                <a:ext uri="{FF2B5EF4-FFF2-40B4-BE49-F238E27FC236}">
                  <a16:creationId xmlns:a16="http://schemas.microsoft.com/office/drawing/2014/main" xmlns="" id="{703A3C69-2C76-4494-A75D-FB69B98724BA}"/>
                </a:ext>
              </a:extLst>
            </p:cNvPr>
            <p:cNvGrpSpPr/>
            <p:nvPr/>
          </p:nvGrpSpPr>
          <p:grpSpPr>
            <a:xfrm>
              <a:off x="-3372" y="6002404"/>
              <a:ext cx="2653222" cy="855594"/>
              <a:chOff x="5208276" y="5677120"/>
              <a:chExt cx="3880949" cy="1251508"/>
            </a:xfrm>
            <a:solidFill>
              <a:schemeClr val="bg1"/>
            </a:solidFill>
          </p:grpSpPr>
          <p:sp>
            <p:nvSpPr>
              <p:cNvPr id="167" name="Oval 166">
                <a:extLst>
                  <a:ext uri="{FF2B5EF4-FFF2-40B4-BE49-F238E27FC236}">
                    <a16:creationId xmlns:a16="http://schemas.microsoft.com/office/drawing/2014/main" xmlns="" id="{AB0A4FF9-FAC4-43C1-9501-C1C343AEBFD2}"/>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68" name="Oval 167">
                <a:extLst>
                  <a:ext uri="{FF2B5EF4-FFF2-40B4-BE49-F238E27FC236}">
                    <a16:creationId xmlns:a16="http://schemas.microsoft.com/office/drawing/2014/main" xmlns="" id="{F978CF49-1E5A-451C-8BC3-FEF1604F1A4A}"/>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69" name="Oval 168">
                <a:extLst>
                  <a:ext uri="{FF2B5EF4-FFF2-40B4-BE49-F238E27FC236}">
                    <a16:creationId xmlns:a16="http://schemas.microsoft.com/office/drawing/2014/main" xmlns="" id="{988C7211-316A-40F8-A150-78C907B8B58B}"/>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70" name="Oval 169">
                <a:extLst>
                  <a:ext uri="{FF2B5EF4-FFF2-40B4-BE49-F238E27FC236}">
                    <a16:creationId xmlns:a16="http://schemas.microsoft.com/office/drawing/2014/main" xmlns="" id="{E5386B6D-D3D2-44EB-9CC3-E1E7AB5F7D6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71" name="Oval 170">
                <a:extLst>
                  <a:ext uri="{FF2B5EF4-FFF2-40B4-BE49-F238E27FC236}">
                    <a16:creationId xmlns:a16="http://schemas.microsoft.com/office/drawing/2014/main" xmlns="" id="{583270BD-5E42-4C94-9147-D7CAD0AB15DF}"/>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72" name="Oval 171">
                <a:extLst>
                  <a:ext uri="{FF2B5EF4-FFF2-40B4-BE49-F238E27FC236}">
                    <a16:creationId xmlns:a16="http://schemas.microsoft.com/office/drawing/2014/main" xmlns="" id="{ECEE333A-4B64-4261-9A1A-1E3FA5F1D397}"/>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73" name="Oval 172">
                <a:extLst>
                  <a:ext uri="{FF2B5EF4-FFF2-40B4-BE49-F238E27FC236}">
                    <a16:creationId xmlns:a16="http://schemas.microsoft.com/office/drawing/2014/main" xmlns="" id="{C36573F1-37E8-4B72-AA4C-31D8F470D837}"/>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74" name="Oval 173">
                <a:extLst>
                  <a:ext uri="{FF2B5EF4-FFF2-40B4-BE49-F238E27FC236}">
                    <a16:creationId xmlns:a16="http://schemas.microsoft.com/office/drawing/2014/main" xmlns="" id="{86D353E0-00C5-4957-A3B2-24546EA54BAD}"/>
                  </a:ext>
                </a:extLst>
              </p:cNvPr>
              <p:cNvSpPr/>
              <p:nvPr/>
            </p:nvSpPr>
            <p:spPr>
              <a:xfrm>
                <a:off x="8369145" y="618281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75" name="Rectangle 174">
                <a:extLst>
                  <a:ext uri="{FF2B5EF4-FFF2-40B4-BE49-F238E27FC236}">
                    <a16:creationId xmlns:a16="http://schemas.microsoft.com/office/drawing/2014/main" xmlns="" id="{5F016A67-34C1-4386-9C9D-1055243B08AA}"/>
                  </a:ext>
                </a:extLst>
              </p:cNvPr>
              <p:cNvSpPr/>
              <p:nvPr/>
            </p:nvSpPr>
            <p:spPr>
              <a:xfrm>
                <a:off x="5208276" y="6761949"/>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76" name="Oval 175">
                <a:extLst>
                  <a:ext uri="{FF2B5EF4-FFF2-40B4-BE49-F238E27FC236}">
                    <a16:creationId xmlns:a16="http://schemas.microsoft.com/office/drawing/2014/main" xmlns="" id="{0252C833-C678-45CA-A199-7F35716EE1E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77" name="Oval 176">
                <a:extLst>
                  <a:ext uri="{FF2B5EF4-FFF2-40B4-BE49-F238E27FC236}">
                    <a16:creationId xmlns:a16="http://schemas.microsoft.com/office/drawing/2014/main" xmlns="" id="{4EC45244-B879-41AA-8FFE-075FAE0D099F}"/>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78" name="Oval 177">
                <a:extLst>
                  <a:ext uri="{FF2B5EF4-FFF2-40B4-BE49-F238E27FC236}">
                    <a16:creationId xmlns:a16="http://schemas.microsoft.com/office/drawing/2014/main" xmlns="" id="{C9955BB6-A182-42D7-8994-85C18BBD588E}"/>
                  </a:ext>
                </a:extLst>
              </p:cNvPr>
              <p:cNvSpPr/>
              <p:nvPr/>
            </p:nvSpPr>
            <p:spPr>
              <a:xfrm>
                <a:off x="5213208" y="6320028"/>
                <a:ext cx="595719" cy="59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79" name="Oval 178">
                <a:extLst>
                  <a:ext uri="{FF2B5EF4-FFF2-40B4-BE49-F238E27FC236}">
                    <a16:creationId xmlns:a16="http://schemas.microsoft.com/office/drawing/2014/main" xmlns="" id="{4957CEC7-D042-4C70-B305-ADD45B712C8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208" name="Group 207">
              <a:extLst>
                <a:ext uri="{FF2B5EF4-FFF2-40B4-BE49-F238E27FC236}">
                  <a16:creationId xmlns:a16="http://schemas.microsoft.com/office/drawing/2014/main" xmlns="" id="{85263D1D-5206-45BF-A1B3-E3D126751B1E}"/>
                </a:ext>
              </a:extLst>
            </p:cNvPr>
            <p:cNvGrpSpPr/>
            <p:nvPr/>
          </p:nvGrpSpPr>
          <p:grpSpPr>
            <a:xfrm>
              <a:off x="2503359" y="5771636"/>
              <a:ext cx="3430784" cy="1086364"/>
              <a:chOff x="5096347" y="5677120"/>
              <a:chExt cx="3992878" cy="1264356"/>
            </a:xfrm>
            <a:solidFill>
              <a:schemeClr val="bg1"/>
            </a:solidFill>
          </p:grpSpPr>
          <p:sp>
            <p:nvSpPr>
              <p:cNvPr id="209" name="Oval 208">
                <a:extLst>
                  <a:ext uri="{FF2B5EF4-FFF2-40B4-BE49-F238E27FC236}">
                    <a16:creationId xmlns:a16="http://schemas.microsoft.com/office/drawing/2014/main" xmlns="" id="{18DFA296-156D-4009-9788-2546166426B9}"/>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0" name="Oval 209">
                <a:extLst>
                  <a:ext uri="{FF2B5EF4-FFF2-40B4-BE49-F238E27FC236}">
                    <a16:creationId xmlns:a16="http://schemas.microsoft.com/office/drawing/2014/main" xmlns="" id="{EBA87D00-E5AE-499A-8A49-48AFDF3E0DD7}"/>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1" name="Oval 210">
                <a:extLst>
                  <a:ext uri="{FF2B5EF4-FFF2-40B4-BE49-F238E27FC236}">
                    <a16:creationId xmlns:a16="http://schemas.microsoft.com/office/drawing/2014/main" xmlns="" id="{E581E2D3-A2F4-46C1-9CE1-4D3350119764}"/>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2" name="Oval 211">
                <a:extLst>
                  <a:ext uri="{FF2B5EF4-FFF2-40B4-BE49-F238E27FC236}">
                    <a16:creationId xmlns:a16="http://schemas.microsoft.com/office/drawing/2014/main" xmlns="" id="{B145E789-11AE-422F-A756-ED76C76EEA3A}"/>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3" name="Oval 212">
                <a:extLst>
                  <a:ext uri="{FF2B5EF4-FFF2-40B4-BE49-F238E27FC236}">
                    <a16:creationId xmlns:a16="http://schemas.microsoft.com/office/drawing/2014/main" xmlns="" id="{B8B4C9CD-46F0-4869-8B22-1B12FAA56467}"/>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4" name="Oval 213">
                <a:extLst>
                  <a:ext uri="{FF2B5EF4-FFF2-40B4-BE49-F238E27FC236}">
                    <a16:creationId xmlns:a16="http://schemas.microsoft.com/office/drawing/2014/main" xmlns="" id="{5C1166E9-C181-4A2A-B0A8-A2AFBF5B9824}"/>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15" name="Oval 214">
                <a:extLst>
                  <a:ext uri="{FF2B5EF4-FFF2-40B4-BE49-F238E27FC236}">
                    <a16:creationId xmlns:a16="http://schemas.microsoft.com/office/drawing/2014/main" xmlns="" id="{8BA83311-26E5-4485-9FE7-4244FE0DA60D}"/>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16" name="Oval 215">
                <a:extLst>
                  <a:ext uri="{FF2B5EF4-FFF2-40B4-BE49-F238E27FC236}">
                    <a16:creationId xmlns:a16="http://schemas.microsoft.com/office/drawing/2014/main" xmlns="" id="{4768E5B8-5B7C-4A36-9FF6-7406D0BA39A4}"/>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7" name="Rectangle 216">
                <a:extLst>
                  <a:ext uri="{FF2B5EF4-FFF2-40B4-BE49-F238E27FC236}">
                    <a16:creationId xmlns:a16="http://schemas.microsoft.com/office/drawing/2014/main" xmlns="" id="{9ECD3B48-F20E-4171-A173-84BF3B4D009D}"/>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8" name="Oval 217">
                <a:extLst>
                  <a:ext uri="{FF2B5EF4-FFF2-40B4-BE49-F238E27FC236}">
                    <a16:creationId xmlns:a16="http://schemas.microsoft.com/office/drawing/2014/main" xmlns="" id="{CD1C6392-8FAF-49A6-B69D-50B51872598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9" name="Oval 218">
                <a:extLst>
                  <a:ext uri="{FF2B5EF4-FFF2-40B4-BE49-F238E27FC236}">
                    <a16:creationId xmlns:a16="http://schemas.microsoft.com/office/drawing/2014/main" xmlns="" id="{17812A5D-426E-4FC1-BE4D-3E2BAB38703C}"/>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20" name="Oval 219">
                <a:extLst>
                  <a:ext uri="{FF2B5EF4-FFF2-40B4-BE49-F238E27FC236}">
                    <a16:creationId xmlns:a16="http://schemas.microsoft.com/office/drawing/2014/main" xmlns="" id="{2E2A221B-DF7D-42A3-A2EF-B24FF15CF151}"/>
                  </a:ext>
                </a:extLst>
              </p:cNvPr>
              <p:cNvSpPr/>
              <p:nvPr/>
            </p:nvSpPr>
            <p:spPr>
              <a:xfrm>
                <a:off x="5096347" y="6288693"/>
                <a:ext cx="595719" cy="595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21" name="Oval 220">
                <a:extLst>
                  <a:ext uri="{FF2B5EF4-FFF2-40B4-BE49-F238E27FC236}">
                    <a16:creationId xmlns:a16="http://schemas.microsoft.com/office/drawing/2014/main" xmlns="" id="{A7207D26-B165-4191-B782-B313E6D89207}"/>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222" name="Group 221">
              <a:extLst>
                <a:ext uri="{FF2B5EF4-FFF2-40B4-BE49-F238E27FC236}">
                  <a16:creationId xmlns:a16="http://schemas.microsoft.com/office/drawing/2014/main" xmlns="" id="{012A7D5B-F4DA-4FC9-B4CA-16A84220B4F3}"/>
                </a:ext>
              </a:extLst>
            </p:cNvPr>
            <p:cNvGrpSpPr/>
            <p:nvPr/>
          </p:nvGrpSpPr>
          <p:grpSpPr>
            <a:xfrm flipH="1">
              <a:off x="5677557" y="5865298"/>
              <a:ext cx="3459076" cy="994002"/>
              <a:chOff x="5176824" y="5783050"/>
              <a:chExt cx="4025805" cy="1156862"/>
            </a:xfrm>
            <a:solidFill>
              <a:schemeClr val="bg1"/>
            </a:solidFill>
          </p:grpSpPr>
          <p:sp>
            <p:nvSpPr>
              <p:cNvPr id="223" name="Oval 222">
                <a:extLst>
                  <a:ext uri="{FF2B5EF4-FFF2-40B4-BE49-F238E27FC236}">
                    <a16:creationId xmlns:a16="http://schemas.microsoft.com/office/drawing/2014/main" xmlns="" id="{CB3F5042-7620-48AA-8AA9-A60CD6C0B1BE}"/>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24" name="Oval 223">
                <a:extLst>
                  <a:ext uri="{FF2B5EF4-FFF2-40B4-BE49-F238E27FC236}">
                    <a16:creationId xmlns:a16="http://schemas.microsoft.com/office/drawing/2014/main" xmlns="" id="{3D959D20-A083-4781-949F-FB1D6B99FF73}"/>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25" name="Oval 224">
                <a:extLst>
                  <a:ext uri="{FF2B5EF4-FFF2-40B4-BE49-F238E27FC236}">
                    <a16:creationId xmlns:a16="http://schemas.microsoft.com/office/drawing/2014/main" xmlns="" id="{9D6D4CD8-9320-4966-824F-584E128F0E65}"/>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26" name="Oval 225">
                <a:extLst>
                  <a:ext uri="{FF2B5EF4-FFF2-40B4-BE49-F238E27FC236}">
                    <a16:creationId xmlns:a16="http://schemas.microsoft.com/office/drawing/2014/main" xmlns="" id="{5195F3D2-551E-4893-8A58-67C10C93788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27" name="Oval 226">
                <a:extLst>
                  <a:ext uri="{FF2B5EF4-FFF2-40B4-BE49-F238E27FC236}">
                    <a16:creationId xmlns:a16="http://schemas.microsoft.com/office/drawing/2014/main" xmlns="" id="{C83E48FF-087F-4B2E-8279-6DF0342F5264}"/>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28" name="Oval 227">
                <a:extLst>
                  <a:ext uri="{FF2B5EF4-FFF2-40B4-BE49-F238E27FC236}">
                    <a16:creationId xmlns:a16="http://schemas.microsoft.com/office/drawing/2014/main" xmlns="" id="{DD51383D-208D-4641-8844-76B3C1D852A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30" name="Oval 229">
                <a:extLst>
                  <a:ext uri="{FF2B5EF4-FFF2-40B4-BE49-F238E27FC236}">
                    <a16:creationId xmlns:a16="http://schemas.microsoft.com/office/drawing/2014/main" xmlns="" id="{6A6669FB-E736-4C60-8A29-BAA5417CF2DA}"/>
                  </a:ext>
                </a:extLst>
              </p:cNvPr>
              <p:cNvSpPr/>
              <p:nvPr/>
            </p:nvSpPr>
            <p:spPr>
              <a:xfrm>
                <a:off x="8482549" y="610077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31" name="Rectangle 230">
                <a:extLst>
                  <a:ext uri="{FF2B5EF4-FFF2-40B4-BE49-F238E27FC236}">
                    <a16:creationId xmlns:a16="http://schemas.microsoft.com/office/drawing/2014/main" xmlns="" id="{DB80CD61-B537-4EE2-BC89-94F28C57ACAE}"/>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32" name="Oval 231">
                <a:extLst>
                  <a:ext uri="{FF2B5EF4-FFF2-40B4-BE49-F238E27FC236}">
                    <a16:creationId xmlns:a16="http://schemas.microsoft.com/office/drawing/2014/main" xmlns="" id="{6C0E99CA-9970-48CD-A2C8-6F6D40617667}"/>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34" name="Oval 233">
                <a:extLst>
                  <a:ext uri="{FF2B5EF4-FFF2-40B4-BE49-F238E27FC236}">
                    <a16:creationId xmlns:a16="http://schemas.microsoft.com/office/drawing/2014/main" xmlns="" id="{2899C702-B8A3-44C8-8C1A-96C97464AE2D}"/>
                  </a:ext>
                </a:extLst>
              </p:cNvPr>
              <p:cNvSpPr/>
              <p:nvPr/>
            </p:nvSpPr>
            <p:spPr>
              <a:xfrm>
                <a:off x="5176824" y="6066471"/>
                <a:ext cx="849276" cy="8492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35" name="Oval 234">
                <a:extLst>
                  <a:ext uri="{FF2B5EF4-FFF2-40B4-BE49-F238E27FC236}">
                    <a16:creationId xmlns:a16="http://schemas.microsoft.com/office/drawing/2014/main" xmlns="" id="{A7CDC775-77B4-4AD9-ADD0-A0FF9EAEAC4C}"/>
                  </a:ext>
                </a:extLst>
              </p:cNvPr>
              <p:cNvSpPr/>
              <p:nvPr/>
            </p:nvSpPr>
            <p:spPr>
              <a:xfrm>
                <a:off x="7541959" y="6181631"/>
                <a:ext cx="1213393"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36" name="Oval 235">
                <a:extLst>
                  <a:ext uri="{FF2B5EF4-FFF2-40B4-BE49-F238E27FC236}">
                    <a16:creationId xmlns:a16="http://schemas.microsoft.com/office/drawing/2014/main" xmlns="" id="{D5FB79FB-0C39-4C1B-AD25-2160424267C4}"/>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237" name="Group 236">
              <a:extLst>
                <a:ext uri="{FF2B5EF4-FFF2-40B4-BE49-F238E27FC236}">
                  <a16:creationId xmlns:a16="http://schemas.microsoft.com/office/drawing/2014/main" xmlns="" id="{EB52E871-9D18-4C7B-B4CD-E81CFC1DBCCB}"/>
                </a:ext>
              </a:extLst>
            </p:cNvPr>
            <p:cNvGrpSpPr/>
            <p:nvPr/>
          </p:nvGrpSpPr>
          <p:grpSpPr>
            <a:xfrm flipH="1">
              <a:off x="8843757" y="5833564"/>
              <a:ext cx="3348243" cy="1033491"/>
              <a:chOff x="5192411" y="5749195"/>
              <a:chExt cx="3896814" cy="1202821"/>
            </a:xfrm>
            <a:solidFill>
              <a:schemeClr val="bg1"/>
            </a:solidFill>
          </p:grpSpPr>
          <p:sp>
            <p:nvSpPr>
              <p:cNvPr id="238" name="Oval 237">
                <a:extLst>
                  <a:ext uri="{FF2B5EF4-FFF2-40B4-BE49-F238E27FC236}">
                    <a16:creationId xmlns:a16="http://schemas.microsoft.com/office/drawing/2014/main" xmlns="" id="{FF5789D8-4786-4DF4-95F6-A90FBEAF85B5}"/>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39" name="Oval 238">
                <a:extLst>
                  <a:ext uri="{FF2B5EF4-FFF2-40B4-BE49-F238E27FC236}">
                    <a16:creationId xmlns:a16="http://schemas.microsoft.com/office/drawing/2014/main" xmlns="" id="{F090F829-9315-4CA1-8D6A-2DB7CDF82816}"/>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40" name="Oval 239">
                <a:extLst>
                  <a:ext uri="{FF2B5EF4-FFF2-40B4-BE49-F238E27FC236}">
                    <a16:creationId xmlns:a16="http://schemas.microsoft.com/office/drawing/2014/main" xmlns="" id="{D9926DD9-254C-4C69-B6CC-B0D98F5490E7}"/>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41" name="Oval 240">
                <a:extLst>
                  <a:ext uri="{FF2B5EF4-FFF2-40B4-BE49-F238E27FC236}">
                    <a16:creationId xmlns:a16="http://schemas.microsoft.com/office/drawing/2014/main" xmlns="" id="{CFCB6364-1C64-4076-8756-77A8E36FF0DD}"/>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42" name="Oval 241">
                <a:extLst>
                  <a:ext uri="{FF2B5EF4-FFF2-40B4-BE49-F238E27FC236}">
                    <a16:creationId xmlns:a16="http://schemas.microsoft.com/office/drawing/2014/main" xmlns="" id="{7D337828-1D66-42DB-9EC7-00FD2187066C}"/>
                  </a:ext>
                </a:extLst>
              </p:cNvPr>
              <p:cNvSpPr/>
              <p:nvPr/>
            </p:nvSpPr>
            <p:spPr>
              <a:xfrm>
                <a:off x="6212529" y="5749195"/>
                <a:ext cx="920356" cy="11405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43" name="Oval 242">
                <a:extLst>
                  <a:ext uri="{FF2B5EF4-FFF2-40B4-BE49-F238E27FC236}">
                    <a16:creationId xmlns:a16="http://schemas.microsoft.com/office/drawing/2014/main" xmlns="" id="{5E093C55-07F0-46C1-8122-1D60D10D851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44" name="Oval 243">
                <a:extLst>
                  <a:ext uri="{FF2B5EF4-FFF2-40B4-BE49-F238E27FC236}">
                    <a16:creationId xmlns:a16="http://schemas.microsoft.com/office/drawing/2014/main" xmlns="" id="{797F0166-9ABD-4816-B8B9-03CE4A1CF37E}"/>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45" name="Rectangle 244">
                <a:extLst>
                  <a:ext uri="{FF2B5EF4-FFF2-40B4-BE49-F238E27FC236}">
                    <a16:creationId xmlns:a16="http://schemas.microsoft.com/office/drawing/2014/main" xmlns="" id="{E6C2B19F-F75C-4AE1-8690-1A7AA8BFD395}"/>
                  </a:ext>
                </a:extLst>
              </p:cNvPr>
              <p:cNvSpPr/>
              <p:nvPr/>
            </p:nvSpPr>
            <p:spPr>
              <a:xfrm>
                <a:off x="5192411" y="6613640"/>
                <a:ext cx="3880949" cy="32379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46" name="Oval 245">
                <a:extLst>
                  <a:ext uri="{FF2B5EF4-FFF2-40B4-BE49-F238E27FC236}">
                    <a16:creationId xmlns:a16="http://schemas.microsoft.com/office/drawing/2014/main" xmlns="" id="{90282034-C4CF-443B-9646-1DB95B8C8D74}"/>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47" name="Oval 246">
                <a:extLst>
                  <a:ext uri="{FF2B5EF4-FFF2-40B4-BE49-F238E27FC236}">
                    <a16:creationId xmlns:a16="http://schemas.microsoft.com/office/drawing/2014/main" xmlns="" id="{7939ED8E-F096-4B69-9BE6-EC7DFD687634}"/>
                  </a:ext>
                </a:extLst>
              </p:cNvPr>
              <p:cNvSpPr/>
              <p:nvPr/>
            </p:nvSpPr>
            <p:spPr>
              <a:xfrm>
                <a:off x="5192411" y="6044349"/>
                <a:ext cx="907666" cy="9076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48" name="Oval 247">
                <a:extLst>
                  <a:ext uri="{FF2B5EF4-FFF2-40B4-BE49-F238E27FC236}">
                    <a16:creationId xmlns:a16="http://schemas.microsoft.com/office/drawing/2014/main" xmlns="" id="{7F038885-7C8E-4EF9-9221-F5B2ACCC797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49" name="Oval 248">
                <a:extLst>
                  <a:ext uri="{FF2B5EF4-FFF2-40B4-BE49-F238E27FC236}">
                    <a16:creationId xmlns:a16="http://schemas.microsoft.com/office/drawing/2014/main" xmlns="" id="{6FE9DDEF-C633-4DC4-BC55-2A8FCB686D69}"/>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sp>
        <p:nvSpPr>
          <p:cNvPr id="319" name="Oval 318">
            <a:extLst>
              <a:ext uri="{FF2B5EF4-FFF2-40B4-BE49-F238E27FC236}">
                <a16:creationId xmlns:a16="http://schemas.microsoft.com/office/drawing/2014/main" xmlns="" id="{7939ED8E-F096-4B69-9BE6-EC7DFD687634}"/>
              </a:ext>
            </a:extLst>
          </p:cNvPr>
          <p:cNvSpPr/>
          <p:nvPr/>
        </p:nvSpPr>
        <p:spPr>
          <a:xfrm flipH="1">
            <a:off x="2569261" y="1850167"/>
            <a:ext cx="80589" cy="915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20" name="Oval 319">
            <a:extLst>
              <a:ext uri="{FF2B5EF4-FFF2-40B4-BE49-F238E27FC236}">
                <a16:creationId xmlns:a16="http://schemas.microsoft.com/office/drawing/2014/main" xmlns="" id="{7939ED8E-F096-4B69-9BE6-EC7DFD687634}"/>
              </a:ext>
            </a:extLst>
          </p:cNvPr>
          <p:cNvSpPr/>
          <p:nvPr/>
        </p:nvSpPr>
        <p:spPr>
          <a:xfrm flipH="1">
            <a:off x="2866409" y="4629005"/>
            <a:ext cx="80589" cy="915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21" name="Oval 320">
            <a:extLst>
              <a:ext uri="{FF2B5EF4-FFF2-40B4-BE49-F238E27FC236}">
                <a16:creationId xmlns:a16="http://schemas.microsoft.com/office/drawing/2014/main" xmlns="" id="{7939ED8E-F096-4B69-9BE6-EC7DFD687634}"/>
              </a:ext>
            </a:extLst>
          </p:cNvPr>
          <p:cNvSpPr/>
          <p:nvPr/>
        </p:nvSpPr>
        <p:spPr>
          <a:xfrm flipH="1">
            <a:off x="3140389" y="0"/>
            <a:ext cx="84337" cy="980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22" name="Oval 321">
            <a:extLst>
              <a:ext uri="{FF2B5EF4-FFF2-40B4-BE49-F238E27FC236}">
                <a16:creationId xmlns:a16="http://schemas.microsoft.com/office/drawing/2014/main" xmlns="" id="{7939ED8E-F096-4B69-9BE6-EC7DFD687634}"/>
              </a:ext>
            </a:extLst>
          </p:cNvPr>
          <p:cNvSpPr/>
          <p:nvPr/>
        </p:nvSpPr>
        <p:spPr>
          <a:xfrm flipH="1">
            <a:off x="3068326" y="3643633"/>
            <a:ext cx="80589" cy="915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23" name="Oval 322">
            <a:extLst>
              <a:ext uri="{FF2B5EF4-FFF2-40B4-BE49-F238E27FC236}">
                <a16:creationId xmlns:a16="http://schemas.microsoft.com/office/drawing/2014/main" xmlns="" id="{7939ED8E-F096-4B69-9BE6-EC7DFD687634}"/>
              </a:ext>
            </a:extLst>
          </p:cNvPr>
          <p:cNvSpPr/>
          <p:nvPr/>
        </p:nvSpPr>
        <p:spPr>
          <a:xfrm flipH="1">
            <a:off x="3016936" y="2623221"/>
            <a:ext cx="80589" cy="915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26" name="Oval 325">
            <a:extLst>
              <a:ext uri="{FF2B5EF4-FFF2-40B4-BE49-F238E27FC236}">
                <a16:creationId xmlns:a16="http://schemas.microsoft.com/office/drawing/2014/main" xmlns="" id="{7939ED8E-F096-4B69-9BE6-EC7DFD687634}"/>
              </a:ext>
            </a:extLst>
          </p:cNvPr>
          <p:cNvSpPr/>
          <p:nvPr/>
        </p:nvSpPr>
        <p:spPr>
          <a:xfrm flipH="1">
            <a:off x="3026401" y="4303531"/>
            <a:ext cx="80589" cy="915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27" name="Oval 326">
            <a:extLst>
              <a:ext uri="{FF2B5EF4-FFF2-40B4-BE49-F238E27FC236}">
                <a16:creationId xmlns:a16="http://schemas.microsoft.com/office/drawing/2014/main" xmlns="" id="{7939ED8E-F096-4B69-9BE6-EC7DFD687634}"/>
              </a:ext>
            </a:extLst>
          </p:cNvPr>
          <p:cNvSpPr/>
          <p:nvPr/>
        </p:nvSpPr>
        <p:spPr>
          <a:xfrm flipH="1">
            <a:off x="3406853" y="3239595"/>
            <a:ext cx="80589" cy="915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28" name="Oval 327">
            <a:extLst>
              <a:ext uri="{FF2B5EF4-FFF2-40B4-BE49-F238E27FC236}">
                <a16:creationId xmlns:a16="http://schemas.microsoft.com/office/drawing/2014/main" xmlns="" id="{7939ED8E-F096-4B69-9BE6-EC7DFD687634}"/>
              </a:ext>
            </a:extLst>
          </p:cNvPr>
          <p:cNvSpPr/>
          <p:nvPr/>
        </p:nvSpPr>
        <p:spPr>
          <a:xfrm flipH="1">
            <a:off x="3091226" y="3144200"/>
            <a:ext cx="80589" cy="915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29" name="Oval 328">
            <a:extLst>
              <a:ext uri="{FF2B5EF4-FFF2-40B4-BE49-F238E27FC236}">
                <a16:creationId xmlns:a16="http://schemas.microsoft.com/office/drawing/2014/main" xmlns="" id="{7939ED8E-F096-4B69-9BE6-EC7DFD687634}"/>
              </a:ext>
            </a:extLst>
          </p:cNvPr>
          <p:cNvSpPr/>
          <p:nvPr/>
        </p:nvSpPr>
        <p:spPr>
          <a:xfrm flipH="1">
            <a:off x="2825929" y="282942"/>
            <a:ext cx="80589" cy="915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30" name="Oval 329">
            <a:extLst>
              <a:ext uri="{FF2B5EF4-FFF2-40B4-BE49-F238E27FC236}">
                <a16:creationId xmlns:a16="http://schemas.microsoft.com/office/drawing/2014/main" xmlns="" id="{7939ED8E-F096-4B69-9BE6-EC7DFD687634}"/>
              </a:ext>
            </a:extLst>
          </p:cNvPr>
          <p:cNvSpPr/>
          <p:nvPr/>
        </p:nvSpPr>
        <p:spPr>
          <a:xfrm flipH="1">
            <a:off x="2956799" y="4991855"/>
            <a:ext cx="80589" cy="915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32" name="Oval 331">
            <a:extLst>
              <a:ext uri="{FF2B5EF4-FFF2-40B4-BE49-F238E27FC236}">
                <a16:creationId xmlns:a16="http://schemas.microsoft.com/office/drawing/2014/main" xmlns="" id="{7939ED8E-F096-4B69-9BE6-EC7DFD687634}"/>
              </a:ext>
            </a:extLst>
          </p:cNvPr>
          <p:cNvSpPr/>
          <p:nvPr/>
        </p:nvSpPr>
        <p:spPr>
          <a:xfrm flipH="1">
            <a:off x="2503359" y="617150"/>
            <a:ext cx="80589" cy="915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36" name="Oval 335">
            <a:extLst>
              <a:ext uri="{FF2B5EF4-FFF2-40B4-BE49-F238E27FC236}">
                <a16:creationId xmlns:a16="http://schemas.microsoft.com/office/drawing/2014/main" xmlns="" id="{7939ED8E-F096-4B69-9BE6-EC7DFD687634}"/>
              </a:ext>
            </a:extLst>
          </p:cNvPr>
          <p:cNvSpPr/>
          <p:nvPr/>
        </p:nvSpPr>
        <p:spPr>
          <a:xfrm flipH="1">
            <a:off x="3142264" y="3959975"/>
            <a:ext cx="80589" cy="915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44" name="Oval 343">
            <a:extLst>
              <a:ext uri="{FF2B5EF4-FFF2-40B4-BE49-F238E27FC236}">
                <a16:creationId xmlns:a16="http://schemas.microsoft.com/office/drawing/2014/main" xmlns="" id="{7939ED8E-F096-4B69-9BE6-EC7DFD687634}"/>
              </a:ext>
            </a:extLst>
          </p:cNvPr>
          <p:cNvSpPr/>
          <p:nvPr/>
        </p:nvSpPr>
        <p:spPr>
          <a:xfrm flipH="1">
            <a:off x="2726857" y="3240259"/>
            <a:ext cx="80589" cy="915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48" name="Oval 347">
            <a:extLst>
              <a:ext uri="{FF2B5EF4-FFF2-40B4-BE49-F238E27FC236}">
                <a16:creationId xmlns:a16="http://schemas.microsoft.com/office/drawing/2014/main" xmlns="" id="{7939ED8E-F096-4B69-9BE6-EC7DFD687634}"/>
              </a:ext>
            </a:extLst>
          </p:cNvPr>
          <p:cNvSpPr/>
          <p:nvPr/>
        </p:nvSpPr>
        <p:spPr>
          <a:xfrm flipH="1">
            <a:off x="3192092" y="4781786"/>
            <a:ext cx="80589" cy="915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50" name="Oval 349">
            <a:extLst>
              <a:ext uri="{FF2B5EF4-FFF2-40B4-BE49-F238E27FC236}">
                <a16:creationId xmlns:a16="http://schemas.microsoft.com/office/drawing/2014/main" xmlns="" id="{7939ED8E-F096-4B69-9BE6-EC7DFD687634}"/>
              </a:ext>
            </a:extLst>
          </p:cNvPr>
          <p:cNvSpPr/>
          <p:nvPr/>
        </p:nvSpPr>
        <p:spPr>
          <a:xfrm flipH="1">
            <a:off x="2559116" y="2432574"/>
            <a:ext cx="80589" cy="915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51" name="Oval 350">
            <a:extLst>
              <a:ext uri="{FF2B5EF4-FFF2-40B4-BE49-F238E27FC236}">
                <a16:creationId xmlns:a16="http://schemas.microsoft.com/office/drawing/2014/main" xmlns="" id="{7939ED8E-F096-4B69-9BE6-EC7DFD687634}"/>
              </a:ext>
            </a:extLst>
          </p:cNvPr>
          <p:cNvSpPr/>
          <p:nvPr/>
        </p:nvSpPr>
        <p:spPr>
          <a:xfrm flipH="1">
            <a:off x="2365397" y="1212832"/>
            <a:ext cx="80589" cy="915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52" name="Oval 351">
            <a:extLst>
              <a:ext uri="{FF2B5EF4-FFF2-40B4-BE49-F238E27FC236}">
                <a16:creationId xmlns:a16="http://schemas.microsoft.com/office/drawing/2014/main" xmlns="" id="{7939ED8E-F096-4B69-9BE6-EC7DFD687634}"/>
              </a:ext>
            </a:extLst>
          </p:cNvPr>
          <p:cNvSpPr/>
          <p:nvPr/>
        </p:nvSpPr>
        <p:spPr>
          <a:xfrm flipH="1">
            <a:off x="2696897" y="1304344"/>
            <a:ext cx="80589" cy="915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54" name="Oval 353">
            <a:extLst>
              <a:ext uri="{FF2B5EF4-FFF2-40B4-BE49-F238E27FC236}">
                <a16:creationId xmlns:a16="http://schemas.microsoft.com/office/drawing/2014/main" xmlns="" id="{7939ED8E-F096-4B69-9BE6-EC7DFD687634}"/>
              </a:ext>
            </a:extLst>
          </p:cNvPr>
          <p:cNvSpPr/>
          <p:nvPr/>
        </p:nvSpPr>
        <p:spPr>
          <a:xfrm flipH="1">
            <a:off x="2936347" y="5594341"/>
            <a:ext cx="80589" cy="915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57" name="Oval 356">
            <a:extLst>
              <a:ext uri="{FF2B5EF4-FFF2-40B4-BE49-F238E27FC236}">
                <a16:creationId xmlns:a16="http://schemas.microsoft.com/office/drawing/2014/main" xmlns="" id="{FF5789D8-4786-4DF4-95F6-A90FBEAF85B5}"/>
              </a:ext>
            </a:extLst>
          </p:cNvPr>
          <p:cNvSpPr/>
          <p:nvPr/>
        </p:nvSpPr>
        <p:spPr>
          <a:xfrm flipH="1">
            <a:off x="10449340" y="5848650"/>
            <a:ext cx="347948" cy="2848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70" name="Oval 369">
            <a:extLst>
              <a:ext uri="{FF2B5EF4-FFF2-40B4-BE49-F238E27FC236}">
                <a16:creationId xmlns:a16="http://schemas.microsoft.com/office/drawing/2014/main" xmlns="" id="{FF5789D8-4786-4DF4-95F6-A90FBEAF85B5}"/>
              </a:ext>
            </a:extLst>
          </p:cNvPr>
          <p:cNvSpPr/>
          <p:nvPr/>
        </p:nvSpPr>
        <p:spPr>
          <a:xfrm flipH="1">
            <a:off x="11842310" y="5937351"/>
            <a:ext cx="347948" cy="2848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73" name="Oval 372">
            <a:extLst>
              <a:ext uri="{FF2B5EF4-FFF2-40B4-BE49-F238E27FC236}">
                <a16:creationId xmlns:a16="http://schemas.microsoft.com/office/drawing/2014/main" xmlns="" id="{FF5789D8-4786-4DF4-95F6-A90FBEAF85B5}"/>
              </a:ext>
            </a:extLst>
          </p:cNvPr>
          <p:cNvSpPr/>
          <p:nvPr/>
        </p:nvSpPr>
        <p:spPr>
          <a:xfrm flipH="1">
            <a:off x="10720037" y="5723657"/>
            <a:ext cx="347948" cy="2848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76" name="Oval 375">
            <a:extLst>
              <a:ext uri="{FF2B5EF4-FFF2-40B4-BE49-F238E27FC236}">
                <a16:creationId xmlns:a16="http://schemas.microsoft.com/office/drawing/2014/main" xmlns="" id="{FF5789D8-4786-4DF4-95F6-A90FBEAF85B5}"/>
              </a:ext>
            </a:extLst>
          </p:cNvPr>
          <p:cNvSpPr/>
          <p:nvPr/>
        </p:nvSpPr>
        <p:spPr>
          <a:xfrm flipH="1">
            <a:off x="11158269" y="5829300"/>
            <a:ext cx="618086" cy="44562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86" name="Oval 385">
            <a:extLst>
              <a:ext uri="{FF2B5EF4-FFF2-40B4-BE49-F238E27FC236}">
                <a16:creationId xmlns:a16="http://schemas.microsoft.com/office/drawing/2014/main" xmlns="" id="{FF5789D8-4786-4DF4-95F6-A90FBEAF85B5}"/>
              </a:ext>
            </a:extLst>
          </p:cNvPr>
          <p:cNvSpPr/>
          <p:nvPr/>
        </p:nvSpPr>
        <p:spPr>
          <a:xfrm flipH="1">
            <a:off x="10883045" y="5739388"/>
            <a:ext cx="347948" cy="2848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02" name="Oval 401">
            <a:extLst>
              <a:ext uri="{FF2B5EF4-FFF2-40B4-BE49-F238E27FC236}">
                <a16:creationId xmlns:a16="http://schemas.microsoft.com/office/drawing/2014/main" xmlns="" id="{FF5789D8-4786-4DF4-95F6-A90FBEAF85B5}"/>
              </a:ext>
            </a:extLst>
          </p:cNvPr>
          <p:cNvSpPr/>
          <p:nvPr/>
        </p:nvSpPr>
        <p:spPr>
          <a:xfrm flipH="1">
            <a:off x="11123260" y="5772637"/>
            <a:ext cx="347948" cy="2848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pic>
        <p:nvPicPr>
          <p:cNvPr id="152" name="Picture 151" descr="Description: cid:image001.png@01D30535.E9EF8370"/>
          <p:cNvPicPr/>
          <p:nvPr/>
        </p:nvPicPr>
        <p:blipFill>
          <a:blip r:embed="rId5">
            <a:extLst>
              <a:ext uri="{28A0092B-C50C-407E-A947-70E740481C1C}">
                <a14:useLocalDpi xmlns:a14="http://schemas.microsoft.com/office/drawing/2010/main" val="0"/>
              </a:ext>
            </a:extLst>
          </a:blip>
          <a:srcRect/>
          <a:stretch>
            <a:fillRect/>
          </a:stretch>
        </p:blipFill>
        <p:spPr bwMode="auto">
          <a:xfrm>
            <a:off x="9124696" y="6333607"/>
            <a:ext cx="832888" cy="519787"/>
          </a:xfrm>
          <a:prstGeom prst="rect">
            <a:avLst/>
          </a:prstGeom>
          <a:noFill/>
          <a:ln>
            <a:noFill/>
          </a:ln>
        </p:spPr>
      </p:pic>
      <p:pic>
        <p:nvPicPr>
          <p:cNvPr id="161" name="Picture 160"/>
          <p:cNvPicPr/>
          <p:nvPr/>
        </p:nvPicPr>
        <p:blipFill>
          <a:blip r:embed="rId6" cstate="print">
            <a:extLst>
              <a:ext uri="{28A0092B-C50C-407E-A947-70E740481C1C}">
                <a14:useLocalDpi xmlns:a14="http://schemas.microsoft.com/office/drawing/2010/main" val="0"/>
              </a:ext>
            </a:extLst>
          </a:blip>
          <a:stretch>
            <a:fillRect/>
          </a:stretch>
        </p:blipFill>
        <p:spPr>
          <a:xfrm>
            <a:off x="1962226" y="6360229"/>
            <a:ext cx="607035" cy="481599"/>
          </a:xfrm>
          <a:prstGeom prst="rect">
            <a:avLst/>
          </a:prstGeom>
        </p:spPr>
      </p:pic>
      <p:pic>
        <p:nvPicPr>
          <p:cNvPr id="3" name="Picture 2" descr="\\192.168.1.187\Public\ANTETE_MLPDA\MLPDA_en.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994" y="6341850"/>
            <a:ext cx="3050504" cy="468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44108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Picture 2" descr="C:\Users\PaulM\Desktop\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8" y="-4"/>
            <a:ext cx="12227817" cy="6858000"/>
          </a:xfrm>
          <a:prstGeom prst="rect">
            <a:avLst/>
          </a:prstGeom>
          <a:extLst/>
        </p:spPr>
        <p:style>
          <a:lnRef idx="2">
            <a:schemeClr val="accent2">
              <a:shade val="50000"/>
            </a:schemeClr>
          </a:lnRef>
          <a:fillRef idx="1">
            <a:schemeClr val="accent2"/>
          </a:fillRef>
          <a:effectRef idx="0">
            <a:schemeClr val="accent2"/>
          </a:effectRef>
          <a:fontRef idx="minor">
            <a:schemeClr val="lt1"/>
          </a:fontRef>
        </p:style>
      </p:pic>
      <p:grpSp>
        <p:nvGrpSpPr>
          <p:cNvPr id="86" name="Group 85">
            <a:extLst>
              <a:ext uri="{FF2B5EF4-FFF2-40B4-BE49-F238E27FC236}">
                <a16:creationId xmlns:a16="http://schemas.microsoft.com/office/drawing/2014/main" xmlns="" id="{4C12742B-BBD2-4AE4-A02A-C2BC5C14061D}"/>
              </a:ext>
            </a:extLst>
          </p:cNvPr>
          <p:cNvGrpSpPr/>
          <p:nvPr/>
        </p:nvGrpSpPr>
        <p:grpSpPr>
          <a:xfrm>
            <a:off x="-3372" y="5771636"/>
            <a:ext cx="12195372" cy="1087664"/>
            <a:chOff x="-3372" y="5771636"/>
            <a:chExt cx="12195372" cy="1087664"/>
          </a:xfrm>
        </p:grpSpPr>
        <p:grpSp>
          <p:nvGrpSpPr>
            <p:cNvPr id="87" name="Group 86">
              <a:extLst>
                <a:ext uri="{FF2B5EF4-FFF2-40B4-BE49-F238E27FC236}">
                  <a16:creationId xmlns:a16="http://schemas.microsoft.com/office/drawing/2014/main" xmlns="" id="{703A3C69-2C76-4494-A75D-FB69B98724BA}"/>
                </a:ext>
              </a:extLst>
            </p:cNvPr>
            <p:cNvGrpSpPr/>
            <p:nvPr/>
          </p:nvGrpSpPr>
          <p:grpSpPr>
            <a:xfrm>
              <a:off x="-3372" y="6002404"/>
              <a:ext cx="2653222" cy="855594"/>
              <a:chOff x="5208276" y="5677120"/>
              <a:chExt cx="3880949" cy="1251508"/>
            </a:xfrm>
            <a:solidFill>
              <a:schemeClr val="bg1"/>
            </a:solidFill>
          </p:grpSpPr>
          <p:sp>
            <p:nvSpPr>
              <p:cNvPr id="129" name="Oval 128">
                <a:extLst>
                  <a:ext uri="{FF2B5EF4-FFF2-40B4-BE49-F238E27FC236}">
                    <a16:creationId xmlns:a16="http://schemas.microsoft.com/office/drawing/2014/main" xmlns="" id="{AB0A4FF9-FAC4-43C1-9501-C1C343AEBFD2}"/>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0" name="Oval 129">
                <a:extLst>
                  <a:ext uri="{FF2B5EF4-FFF2-40B4-BE49-F238E27FC236}">
                    <a16:creationId xmlns:a16="http://schemas.microsoft.com/office/drawing/2014/main" xmlns="" id="{F978CF49-1E5A-451C-8BC3-FEF1604F1A4A}"/>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1" name="Oval 130">
                <a:extLst>
                  <a:ext uri="{FF2B5EF4-FFF2-40B4-BE49-F238E27FC236}">
                    <a16:creationId xmlns:a16="http://schemas.microsoft.com/office/drawing/2014/main" xmlns="" id="{988C7211-316A-40F8-A150-78C907B8B58B}"/>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2" name="Oval 131">
                <a:extLst>
                  <a:ext uri="{FF2B5EF4-FFF2-40B4-BE49-F238E27FC236}">
                    <a16:creationId xmlns:a16="http://schemas.microsoft.com/office/drawing/2014/main" xmlns="" id="{E5386B6D-D3D2-44EB-9CC3-E1E7AB5F7D6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3" name="Oval 132">
                <a:extLst>
                  <a:ext uri="{FF2B5EF4-FFF2-40B4-BE49-F238E27FC236}">
                    <a16:creationId xmlns:a16="http://schemas.microsoft.com/office/drawing/2014/main" xmlns="" id="{583270BD-5E42-4C94-9147-D7CAD0AB15DF}"/>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4" name="Oval 133">
                <a:extLst>
                  <a:ext uri="{FF2B5EF4-FFF2-40B4-BE49-F238E27FC236}">
                    <a16:creationId xmlns:a16="http://schemas.microsoft.com/office/drawing/2014/main" xmlns="" id="{ECEE333A-4B64-4261-9A1A-1E3FA5F1D397}"/>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5" name="Oval 134">
                <a:extLst>
                  <a:ext uri="{FF2B5EF4-FFF2-40B4-BE49-F238E27FC236}">
                    <a16:creationId xmlns:a16="http://schemas.microsoft.com/office/drawing/2014/main" xmlns="" id="{C36573F1-37E8-4B72-AA4C-31D8F470D837}"/>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6" name="Oval 135">
                <a:extLst>
                  <a:ext uri="{FF2B5EF4-FFF2-40B4-BE49-F238E27FC236}">
                    <a16:creationId xmlns:a16="http://schemas.microsoft.com/office/drawing/2014/main" xmlns="" id="{86D353E0-00C5-4957-A3B2-24546EA54BAD}"/>
                  </a:ext>
                </a:extLst>
              </p:cNvPr>
              <p:cNvSpPr/>
              <p:nvPr/>
            </p:nvSpPr>
            <p:spPr>
              <a:xfrm>
                <a:off x="8369145" y="618281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7" name="Rectangle 136">
                <a:extLst>
                  <a:ext uri="{FF2B5EF4-FFF2-40B4-BE49-F238E27FC236}">
                    <a16:creationId xmlns:a16="http://schemas.microsoft.com/office/drawing/2014/main" xmlns="" id="{5F016A67-34C1-4386-9C9D-1055243B08AA}"/>
                  </a:ext>
                </a:extLst>
              </p:cNvPr>
              <p:cNvSpPr/>
              <p:nvPr/>
            </p:nvSpPr>
            <p:spPr>
              <a:xfrm>
                <a:off x="5208276" y="6761949"/>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8" name="Oval 137">
                <a:extLst>
                  <a:ext uri="{FF2B5EF4-FFF2-40B4-BE49-F238E27FC236}">
                    <a16:creationId xmlns:a16="http://schemas.microsoft.com/office/drawing/2014/main" xmlns="" id="{0252C833-C678-45CA-A199-7F35716EE1E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9" name="Oval 138">
                <a:extLst>
                  <a:ext uri="{FF2B5EF4-FFF2-40B4-BE49-F238E27FC236}">
                    <a16:creationId xmlns:a16="http://schemas.microsoft.com/office/drawing/2014/main" xmlns="" id="{4EC45244-B879-41AA-8FFE-075FAE0D099F}"/>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0" name="Oval 139">
                <a:extLst>
                  <a:ext uri="{FF2B5EF4-FFF2-40B4-BE49-F238E27FC236}">
                    <a16:creationId xmlns:a16="http://schemas.microsoft.com/office/drawing/2014/main" xmlns="" id="{C9955BB6-A182-42D7-8994-85C18BBD588E}"/>
                  </a:ext>
                </a:extLst>
              </p:cNvPr>
              <p:cNvSpPr/>
              <p:nvPr/>
            </p:nvSpPr>
            <p:spPr>
              <a:xfrm>
                <a:off x="5213208" y="6320028"/>
                <a:ext cx="595719" cy="59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1" name="Oval 140">
                <a:extLst>
                  <a:ext uri="{FF2B5EF4-FFF2-40B4-BE49-F238E27FC236}">
                    <a16:creationId xmlns:a16="http://schemas.microsoft.com/office/drawing/2014/main" xmlns="" id="{4957CEC7-D042-4C70-B305-ADD45B712C8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8" name="Group 87">
              <a:extLst>
                <a:ext uri="{FF2B5EF4-FFF2-40B4-BE49-F238E27FC236}">
                  <a16:creationId xmlns:a16="http://schemas.microsoft.com/office/drawing/2014/main" xmlns="" id="{85263D1D-5206-45BF-A1B3-E3D126751B1E}"/>
                </a:ext>
              </a:extLst>
            </p:cNvPr>
            <p:cNvGrpSpPr/>
            <p:nvPr/>
          </p:nvGrpSpPr>
          <p:grpSpPr>
            <a:xfrm>
              <a:off x="2503359" y="5771636"/>
              <a:ext cx="3430784" cy="1086364"/>
              <a:chOff x="5096347" y="5677120"/>
              <a:chExt cx="3992878" cy="1264356"/>
            </a:xfrm>
            <a:solidFill>
              <a:schemeClr val="bg1"/>
            </a:solidFill>
          </p:grpSpPr>
          <p:sp>
            <p:nvSpPr>
              <p:cNvPr id="116" name="Oval 115">
                <a:extLst>
                  <a:ext uri="{FF2B5EF4-FFF2-40B4-BE49-F238E27FC236}">
                    <a16:creationId xmlns:a16="http://schemas.microsoft.com/office/drawing/2014/main" xmlns="" id="{18DFA296-156D-4009-9788-2546166426B9}"/>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7" name="Oval 116">
                <a:extLst>
                  <a:ext uri="{FF2B5EF4-FFF2-40B4-BE49-F238E27FC236}">
                    <a16:creationId xmlns:a16="http://schemas.microsoft.com/office/drawing/2014/main" xmlns="" id="{EBA87D00-E5AE-499A-8A49-48AFDF3E0DD7}"/>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8" name="Oval 117">
                <a:extLst>
                  <a:ext uri="{FF2B5EF4-FFF2-40B4-BE49-F238E27FC236}">
                    <a16:creationId xmlns:a16="http://schemas.microsoft.com/office/drawing/2014/main" xmlns="" id="{E581E2D3-A2F4-46C1-9CE1-4D3350119764}"/>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9" name="Oval 118">
                <a:extLst>
                  <a:ext uri="{FF2B5EF4-FFF2-40B4-BE49-F238E27FC236}">
                    <a16:creationId xmlns:a16="http://schemas.microsoft.com/office/drawing/2014/main" xmlns="" id="{B145E789-11AE-422F-A756-ED76C76EEA3A}"/>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0" name="Oval 119">
                <a:extLst>
                  <a:ext uri="{FF2B5EF4-FFF2-40B4-BE49-F238E27FC236}">
                    <a16:creationId xmlns:a16="http://schemas.microsoft.com/office/drawing/2014/main" xmlns="" id="{B8B4C9CD-46F0-4869-8B22-1B12FAA56467}"/>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1" name="Oval 120">
                <a:extLst>
                  <a:ext uri="{FF2B5EF4-FFF2-40B4-BE49-F238E27FC236}">
                    <a16:creationId xmlns:a16="http://schemas.microsoft.com/office/drawing/2014/main" xmlns="" id="{5C1166E9-C181-4A2A-B0A8-A2AFBF5B9824}"/>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2" name="Oval 121">
                <a:extLst>
                  <a:ext uri="{FF2B5EF4-FFF2-40B4-BE49-F238E27FC236}">
                    <a16:creationId xmlns:a16="http://schemas.microsoft.com/office/drawing/2014/main" xmlns="" id="{8BA83311-26E5-4485-9FE7-4244FE0DA60D}"/>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3" name="Oval 122">
                <a:extLst>
                  <a:ext uri="{FF2B5EF4-FFF2-40B4-BE49-F238E27FC236}">
                    <a16:creationId xmlns:a16="http://schemas.microsoft.com/office/drawing/2014/main" xmlns="" id="{4768E5B8-5B7C-4A36-9FF6-7406D0BA39A4}"/>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4" name="Rectangle 123">
                <a:extLst>
                  <a:ext uri="{FF2B5EF4-FFF2-40B4-BE49-F238E27FC236}">
                    <a16:creationId xmlns:a16="http://schemas.microsoft.com/office/drawing/2014/main" xmlns="" id="{9ECD3B48-F20E-4171-A173-84BF3B4D009D}"/>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5" name="Oval 124">
                <a:extLst>
                  <a:ext uri="{FF2B5EF4-FFF2-40B4-BE49-F238E27FC236}">
                    <a16:creationId xmlns:a16="http://schemas.microsoft.com/office/drawing/2014/main" xmlns="" id="{CD1C6392-8FAF-49A6-B69D-50B51872598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6" name="Oval 125">
                <a:extLst>
                  <a:ext uri="{FF2B5EF4-FFF2-40B4-BE49-F238E27FC236}">
                    <a16:creationId xmlns:a16="http://schemas.microsoft.com/office/drawing/2014/main" xmlns="" id="{17812A5D-426E-4FC1-BE4D-3E2BAB38703C}"/>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7" name="Oval 126">
                <a:extLst>
                  <a:ext uri="{FF2B5EF4-FFF2-40B4-BE49-F238E27FC236}">
                    <a16:creationId xmlns:a16="http://schemas.microsoft.com/office/drawing/2014/main" xmlns="" id="{2E2A221B-DF7D-42A3-A2EF-B24FF15CF151}"/>
                  </a:ext>
                </a:extLst>
              </p:cNvPr>
              <p:cNvSpPr/>
              <p:nvPr/>
            </p:nvSpPr>
            <p:spPr>
              <a:xfrm>
                <a:off x="5096347" y="6288693"/>
                <a:ext cx="595719" cy="595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8" name="Oval 127">
                <a:extLst>
                  <a:ext uri="{FF2B5EF4-FFF2-40B4-BE49-F238E27FC236}">
                    <a16:creationId xmlns:a16="http://schemas.microsoft.com/office/drawing/2014/main" xmlns="" id="{A7207D26-B165-4191-B782-B313E6D89207}"/>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9" name="Group 88">
              <a:extLst>
                <a:ext uri="{FF2B5EF4-FFF2-40B4-BE49-F238E27FC236}">
                  <a16:creationId xmlns:a16="http://schemas.microsoft.com/office/drawing/2014/main" xmlns="" id="{012A7D5B-F4DA-4FC9-B4CA-16A84220B4F3}"/>
                </a:ext>
              </a:extLst>
            </p:cNvPr>
            <p:cNvGrpSpPr/>
            <p:nvPr/>
          </p:nvGrpSpPr>
          <p:grpSpPr>
            <a:xfrm flipH="1">
              <a:off x="5677557" y="5865298"/>
              <a:ext cx="3459076" cy="994002"/>
              <a:chOff x="5176824" y="5783050"/>
              <a:chExt cx="4025805" cy="1156862"/>
            </a:xfrm>
            <a:solidFill>
              <a:schemeClr val="bg1"/>
            </a:solidFill>
          </p:grpSpPr>
          <p:sp>
            <p:nvSpPr>
              <p:cNvPr id="104" name="Oval 103">
                <a:extLst>
                  <a:ext uri="{FF2B5EF4-FFF2-40B4-BE49-F238E27FC236}">
                    <a16:creationId xmlns:a16="http://schemas.microsoft.com/office/drawing/2014/main" xmlns="" id="{CB3F5042-7620-48AA-8AA9-A60CD6C0B1BE}"/>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5" name="Oval 104">
                <a:extLst>
                  <a:ext uri="{FF2B5EF4-FFF2-40B4-BE49-F238E27FC236}">
                    <a16:creationId xmlns:a16="http://schemas.microsoft.com/office/drawing/2014/main" xmlns="" id="{3D959D20-A083-4781-949F-FB1D6B99FF73}"/>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6" name="Oval 105">
                <a:extLst>
                  <a:ext uri="{FF2B5EF4-FFF2-40B4-BE49-F238E27FC236}">
                    <a16:creationId xmlns:a16="http://schemas.microsoft.com/office/drawing/2014/main" xmlns="" id="{9D6D4CD8-9320-4966-824F-584E128F0E65}"/>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7" name="Oval 106">
                <a:extLst>
                  <a:ext uri="{FF2B5EF4-FFF2-40B4-BE49-F238E27FC236}">
                    <a16:creationId xmlns:a16="http://schemas.microsoft.com/office/drawing/2014/main" xmlns="" id="{5195F3D2-551E-4893-8A58-67C10C93788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8" name="Oval 107">
                <a:extLst>
                  <a:ext uri="{FF2B5EF4-FFF2-40B4-BE49-F238E27FC236}">
                    <a16:creationId xmlns:a16="http://schemas.microsoft.com/office/drawing/2014/main" xmlns="" id="{C83E48FF-087F-4B2E-8279-6DF0342F5264}"/>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9" name="Oval 108">
                <a:extLst>
                  <a:ext uri="{FF2B5EF4-FFF2-40B4-BE49-F238E27FC236}">
                    <a16:creationId xmlns:a16="http://schemas.microsoft.com/office/drawing/2014/main" xmlns="" id="{DD51383D-208D-4641-8844-76B3C1D852A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0" name="Oval 109">
                <a:extLst>
                  <a:ext uri="{FF2B5EF4-FFF2-40B4-BE49-F238E27FC236}">
                    <a16:creationId xmlns:a16="http://schemas.microsoft.com/office/drawing/2014/main" xmlns="" id="{6A6669FB-E736-4C60-8A29-BAA5417CF2DA}"/>
                  </a:ext>
                </a:extLst>
              </p:cNvPr>
              <p:cNvSpPr/>
              <p:nvPr/>
            </p:nvSpPr>
            <p:spPr>
              <a:xfrm>
                <a:off x="8482549" y="610077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1" name="Rectangle 110">
                <a:extLst>
                  <a:ext uri="{FF2B5EF4-FFF2-40B4-BE49-F238E27FC236}">
                    <a16:creationId xmlns:a16="http://schemas.microsoft.com/office/drawing/2014/main" xmlns="" id="{DB80CD61-B537-4EE2-BC89-94F28C57ACAE}"/>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2" name="Oval 111">
                <a:extLst>
                  <a:ext uri="{FF2B5EF4-FFF2-40B4-BE49-F238E27FC236}">
                    <a16:creationId xmlns:a16="http://schemas.microsoft.com/office/drawing/2014/main" xmlns="" id="{6C0E99CA-9970-48CD-A2C8-6F6D40617667}"/>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3" name="Oval 112">
                <a:extLst>
                  <a:ext uri="{FF2B5EF4-FFF2-40B4-BE49-F238E27FC236}">
                    <a16:creationId xmlns:a16="http://schemas.microsoft.com/office/drawing/2014/main" xmlns="" id="{2899C702-B8A3-44C8-8C1A-96C97464AE2D}"/>
                  </a:ext>
                </a:extLst>
              </p:cNvPr>
              <p:cNvSpPr/>
              <p:nvPr/>
            </p:nvSpPr>
            <p:spPr>
              <a:xfrm>
                <a:off x="5176824" y="6066471"/>
                <a:ext cx="849276" cy="8492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4" name="Oval 113">
                <a:extLst>
                  <a:ext uri="{FF2B5EF4-FFF2-40B4-BE49-F238E27FC236}">
                    <a16:creationId xmlns:a16="http://schemas.microsoft.com/office/drawing/2014/main" xmlns="" id="{A7CDC775-77B4-4AD9-ADD0-A0FF9EAEAC4C}"/>
                  </a:ext>
                </a:extLst>
              </p:cNvPr>
              <p:cNvSpPr/>
              <p:nvPr/>
            </p:nvSpPr>
            <p:spPr>
              <a:xfrm>
                <a:off x="7541959" y="6181631"/>
                <a:ext cx="1213393"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5" name="Oval 114">
                <a:extLst>
                  <a:ext uri="{FF2B5EF4-FFF2-40B4-BE49-F238E27FC236}">
                    <a16:creationId xmlns:a16="http://schemas.microsoft.com/office/drawing/2014/main" xmlns="" id="{D5FB79FB-0C39-4C1B-AD25-2160424267C4}"/>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90" name="Group 89">
              <a:extLst>
                <a:ext uri="{FF2B5EF4-FFF2-40B4-BE49-F238E27FC236}">
                  <a16:creationId xmlns:a16="http://schemas.microsoft.com/office/drawing/2014/main" xmlns="" id="{EB52E871-9D18-4C7B-B4CD-E81CFC1DBCCB}"/>
                </a:ext>
              </a:extLst>
            </p:cNvPr>
            <p:cNvGrpSpPr/>
            <p:nvPr/>
          </p:nvGrpSpPr>
          <p:grpSpPr>
            <a:xfrm flipH="1">
              <a:off x="8843757" y="5862654"/>
              <a:ext cx="3348243" cy="995346"/>
              <a:chOff x="5192411" y="5783050"/>
              <a:chExt cx="3896814" cy="1158426"/>
            </a:xfrm>
            <a:solidFill>
              <a:schemeClr val="bg1"/>
            </a:solidFill>
          </p:grpSpPr>
          <p:sp>
            <p:nvSpPr>
              <p:cNvPr id="91" name="Oval 90">
                <a:extLst>
                  <a:ext uri="{FF2B5EF4-FFF2-40B4-BE49-F238E27FC236}">
                    <a16:creationId xmlns:a16="http://schemas.microsoft.com/office/drawing/2014/main" xmlns="" id="{FF5789D8-4786-4DF4-95F6-A90FBEAF85B5}"/>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Oval 91">
                <a:extLst>
                  <a:ext uri="{FF2B5EF4-FFF2-40B4-BE49-F238E27FC236}">
                    <a16:creationId xmlns:a16="http://schemas.microsoft.com/office/drawing/2014/main" xmlns="" id="{F090F829-9315-4CA1-8D6A-2DB7CDF82816}"/>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Oval 93">
                <a:extLst>
                  <a:ext uri="{FF2B5EF4-FFF2-40B4-BE49-F238E27FC236}">
                    <a16:creationId xmlns:a16="http://schemas.microsoft.com/office/drawing/2014/main" xmlns="" id="{D9926DD9-254C-4C69-B6CC-B0D98F5490E7}"/>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Oval 94">
                <a:extLst>
                  <a:ext uri="{FF2B5EF4-FFF2-40B4-BE49-F238E27FC236}">
                    <a16:creationId xmlns:a16="http://schemas.microsoft.com/office/drawing/2014/main" xmlns="" id="{CFCB6364-1C64-4076-8756-77A8E36FF0DD}"/>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Oval 95">
                <a:extLst>
                  <a:ext uri="{FF2B5EF4-FFF2-40B4-BE49-F238E27FC236}">
                    <a16:creationId xmlns:a16="http://schemas.microsoft.com/office/drawing/2014/main" xmlns="" id="{7D337828-1D66-42DB-9EC7-00FD2187066C}"/>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7" name="Oval 96">
                <a:extLst>
                  <a:ext uri="{FF2B5EF4-FFF2-40B4-BE49-F238E27FC236}">
                    <a16:creationId xmlns:a16="http://schemas.microsoft.com/office/drawing/2014/main" xmlns="" id="{5E093C55-07F0-46C1-8122-1D60D10D851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8" name="Oval 97">
                <a:extLst>
                  <a:ext uri="{FF2B5EF4-FFF2-40B4-BE49-F238E27FC236}">
                    <a16:creationId xmlns:a16="http://schemas.microsoft.com/office/drawing/2014/main" xmlns="" id="{797F0166-9ABD-4816-B8B9-03CE4A1CF37E}"/>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9" name="Rectangle 98">
                <a:extLst>
                  <a:ext uri="{FF2B5EF4-FFF2-40B4-BE49-F238E27FC236}">
                    <a16:creationId xmlns:a16="http://schemas.microsoft.com/office/drawing/2014/main" xmlns="" id="{E6C2B19F-F75C-4AE1-8690-1A7AA8BFD395}"/>
                  </a:ext>
                </a:extLst>
              </p:cNvPr>
              <p:cNvSpPr/>
              <p:nvPr/>
            </p:nvSpPr>
            <p:spPr>
              <a:xfrm>
                <a:off x="5192411" y="6613640"/>
                <a:ext cx="3880949" cy="32379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0" name="Oval 99">
                <a:extLst>
                  <a:ext uri="{FF2B5EF4-FFF2-40B4-BE49-F238E27FC236}">
                    <a16:creationId xmlns:a16="http://schemas.microsoft.com/office/drawing/2014/main" xmlns="" id="{90282034-C4CF-443B-9646-1DB95B8C8D74}"/>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1" name="Oval 100">
                <a:extLst>
                  <a:ext uri="{FF2B5EF4-FFF2-40B4-BE49-F238E27FC236}">
                    <a16:creationId xmlns:a16="http://schemas.microsoft.com/office/drawing/2014/main" xmlns="" id="{7939ED8E-F096-4B69-9BE6-EC7DFD687634}"/>
                  </a:ext>
                </a:extLst>
              </p:cNvPr>
              <p:cNvSpPr/>
              <p:nvPr/>
            </p:nvSpPr>
            <p:spPr>
              <a:xfrm>
                <a:off x="5192411" y="6030346"/>
                <a:ext cx="907666" cy="9076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02" name="Oval 101">
                <a:extLst>
                  <a:ext uri="{FF2B5EF4-FFF2-40B4-BE49-F238E27FC236}">
                    <a16:creationId xmlns:a16="http://schemas.microsoft.com/office/drawing/2014/main" xmlns="" id="{7F038885-7C8E-4EF9-9221-F5B2ACCC797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3" name="Oval 102">
                <a:extLst>
                  <a:ext uri="{FF2B5EF4-FFF2-40B4-BE49-F238E27FC236}">
                    <a16:creationId xmlns:a16="http://schemas.microsoft.com/office/drawing/2014/main" xmlns="" id="{6FE9DDEF-C633-4DC4-BC55-2A8FCB686D69}"/>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pic>
        <p:nvPicPr>
          <p:cNvPr id="147" name="Picture 146" descr="Description: cid:image001.png@01D30535.E9EF8370"/>
          <p:cNvPicPr/>
          <p:nvPr/>
        </p:nvPicPr>
        <p:blipFill>
          <a:blip r:embed="rId4">
            <a:extLst>
              <a:ext uri="{28A0092B-C50C-407E-A947-70E740481C1C}">
                <a14:useLocalDpi xmlns:a14="http://schemas.microsoft.com/office/drawing/2010/main" val="0"/>
              </a:ext>
            </a:extLst>
          </a:blip>
          <a:srcRect/>
          <a:stretch>
            <a:fillRect/>
          </a:stretch>
        </p:blipFill>
        <p:spPr bwMode="auto">
          <a:xfrm>
            <a:off x="9124696" y="6333607"/>
            <a:ext cx="832888" cy="519787"/>
          </a:xfrm>
          <a:prstGeom prst="rect">
            <a:avLst/>
          </a:prstGeom>
          <a:noFill/>
          <a:ln>
            <a:noFill/>
          </a:ln>
        </p:spPr>
      </p:pic>
      <p:pic>
        <p:nvPicPr>
          <p:cNvPr id="149" name="Picture 148"/>
          <p:cNvPicPr/>
          <p:nvPr/>
        </p:nvPicPr>
        <p:blipFill>
          <a:blip r:embed="rId5" cstate="print">
            <a:extLst>
              <a:ext uri="{28A0092B-C50C-407E-A947-70E740481C1C}">
                <a14:useLocalDpi xmlns:a14="http://schemas.microsoft.com/office/drawing/2010/main" val="0"/>
              </a:ext>
            </a:extLst>
          </a:blip>
          <a:stretch>
            <a:fillRect/>
          </a:stretch>
        </p:blipFill>
        <p:spPr>
          <a:xfrm>
            <a:off x="1962226" y="6360229"/>
            <a:ext cx="607035" cy="481599"/>
          </a:xfrm>
          <a:prstGeom prst="rect">
            <a:avLst/>
          </a:prstGeom>
        </p:spPr>
      </p:pic>
      <p:pic>
        <p:nvPicPr>
          <p:cNvPr id="143" name="Picture 142" descr="\\192.168.1.187\Public\ANTETE_MLPDA\MLPDA_e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9942" y="6355696"/>
            <a:ext cx="3050504" cy="468929"/>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64">
            <a:extLst>
              <a:ext uri="{FF2B5EF4-FFF2-40B4-BE49-F238E27FC236}">
                <a16:creationId xmlns:a16="http://schemas.microsoft.com/office/drawing/2014/main" xmlns="" id="{BEB6F09A-70ED-41E9-94E9-27FB3F1C0316}"/>
              </a:ext>
            </a:extLst>
          </p:cNvPr>
          <p:cNvSpPr txBox="1"/>
          <p:nvPr/>
        </p:nvSpPr>
        <p:spPr>
          <a:xfrm>
            <a:off x="-34354" y="596260"/>
            <a:ext cx="8453861" cy="584775"/>
          </a:xfrm>
          <a:prstGeom prst="rect">
            <a:avLst/>
          </a:prstGeom>
          <a:solidFill>
            <a:schemeClr val="accent4"/>
          </a:solidFill>
          <a:effectLst>
            <a:outerShdw blurRad="50800" dist="38100" dir="2700000" algn="tl" rotWithShape="0">
              <a:prstClr val="black">
                <a:alpha val="40000"/>
              </a:prstClr>
            </a:outerShdw>
          </a:effectLst>
        </p:spPr>
        <p:txBody>
          <a:bodyPr wrap="square" rtlCol="0" anchor="ctr">
            <a:spAutoFit/>
          </a:bodyPr>
          <a:lstStyle/>
          <a:p>
            <a:r>
              <a:rPr lang="en-GB" sz="3200" b="1" dirty="0" smtClean="0">
                <a:solidFill>
                  <a:schemeClr val="bg1"/>
                </a:solidFill>
              </a:rPr>
              <a:t>Thematic concentration</a:t>
            </a:r>
            <a:endParaRPr lang="ko-KR" altLang="en-US" sz="3200" b="1" dirty="0">
              <a:solidFill>
                <a:schemeClr val="bg1"/>
              </a:solidFill>
              <a:cs typeface="Arial" pitchFamily="34" charset="0"/>
            </a:endParaRPr>
          </a:p>
        </p:txBody>
      </p:sp>
      <p:grpSp>
        <p:nvGrpSpPr>
          <p:cNvPr id="77" name="object 3"/>
          <p:cNvGrpSpPr/>
          <p:nvPr/>
        </p:nvGrpSpPr>
        <p:grpSpPr>
          <a:xfrm>
            <a:off x="2351226" y="1748963"/>
            <a:ext cx="3517885" cy="1167520"/>
            <a:chOff x="2900172" y="1970519"/>
            <a:chExt cx="2968752" cy="915936"/>
          </a:xfrm>
        </p:grpSpPr>
        <p:sp>
          <p:nvSpPr>
            <p:cNvPr id="78" name="object 4"/>
            <p:cNvSpPr/>
            <p:nvPr/>
          </p:nvSpPr>
          <p:spPr>
            <a:xfrm>
              <a:off x="2900172" y="1970519"/>
              <a:ext cx="2968752" cy="915936"/>
            </a:xfrm>
            <a:prstGeom prst="rect">
              <a:avLst/>
            </a:prstGeom>
            <a:blipFill>
              <a:blip r:embed="rId7" cstate="print"/>
              <a:stretch>
                <a:fillRect/>
              </a:stretch>
            </a:blipFill>
          </p:spPr>
          <p:txBody>
            <a:bodyPr wrap="square" lIns="0" tIns="0" rIns="0" bIns="0" rtlCol="0"/>
            <a:lstStyle/>
            <a:p>
              <a:endParaRPr/>
            </a:p>
          </p:txBody>
        </p:sp>
        <p:sp>
          <p:nvSpPr>
            <p:cNvPr id="80" name="object 6"/>
            <p:cNvSpPr/>
            <p:nvPr/>
          </p:nvSpPr>
          <p:spPr>
            <a:xfrm>
              <a:off x="2945354" y="1970519"/>
              <a:ext cx="2867025" cy="814069"/>
            </a:xfrm>
            <a:custGeom>
              <a:avLst/>
              <a:gdLst/>
              <a:ahLst/>
              <a:cxnLst/>
              <a:rect l="l" t="t" r="r" b="b"/>
              <a:pathLst>
                <a:path w="2867025" h="814069">
                  <a:moveTo>
                    <a:pt x="2121535" y="0"/>
                  </a:moveTo>
                  <a:lnTo>
                    <a:pt x="2121535" y="185927"/>
                  </a:lnTo>
                  <a:lnTo>
                    <a:pt x="650621" y="185927"/>
                  </a:lnTo>
                  <a:lnTo>
                    <a:pt x="0" y="627888"/>
                  </a:lnTo>
                  <a:lnTo>
                    <a:pt x="2121535" y="627888"/>
                  </a:lnTo>
                  <a:lnTo>
                    <a:pt x="2121535" y="813815"/>
                  </a:lnTo>
                  <a:lnTo>
                    <a:pt x="2866643" y="406907"/>
                  </a:lnTo>
                  <a:lnTo>
                    <a:pt x="2121535" y="0"/>
                  </a:lnTo>
                  <a:close/>
                </a:path>
              </a:pathLst>
            </a:custGeom>
            <a:solidFill>
              <a:srgbClr val="003399">
                <a:alpha val="50000"/>
              </a:srgbClr>
            </a:solidFill>
          </p:spPr>
          <p:txBody>
            <a:bodyPr wrap="square" lIns="0" tIns="0" rIns="0" bIns="0" rtlCol="0"/>
            <a:lstStyle/>
            <a:p>
              <a:endParaRPr/>
            </a:p>
          </p:txBody>
        </p:sp>
      </p:grpSp>
      <p:sp>
        <p:nvSpPr>
          <p:cNvPr id="177" name="object 7"/>
          <p:cNvSpPr txBox="1"/>
          <p:nvPr/>
        </p:nvSpPr>
        <p:spPr>
          <a:xfrm>
            <a:off x="3131521" y="1985023"/>
            <a:ext cx="2406278" cy="566822"/>
          </a:xfrm>
          <a:prstGeom prst="rect">
            <a:avLst/>
          </a:prstGeom>
        </p:spPr>
        <p:txBody>
          <a:bodyPr vert="horz" wrap="square" lIns="0" tIns="12700" rIns="0" bIns="0" rtlCol="0">
            <a:spAutoFit/>
          </a:bodyPr>
          <a:lstStyle/>
          <a:p>
            <a:pPr marL="12700">
              <a:lnSpc>
                <a:spcPct val="100000"/>
              </a:lnSpc>
              <a:spcBef>
                <a:spcPts val="105"/>
              </a:spcBef>
            </a:pPr>
            <a:r>
              <a:rPr lang="en-GB" spc="-20" dirty="0">
                <a:solidFill>
                  <a:srgbClr val="FFFFFF"/>
                </a:solidFill>
                <a:cs typeface="Calibri"/>
              </a:rPr>
              <a:t>Water </a:t>
            </a:r>
            <a:r>
              <a:rPr lang="en-GB" spc="-15" dirty="0">
                <a:solidFill>
                  <a:srgbClr val="FFFFFF"/>
                </a:solidFill>
                <a:cs typeface="Calibri"/>
              </a:rPr>
              <a:t>availability,</a:t>
            </a:r>
            <a:r>
              <a:rPr lang="en-GB" spc="-80" dirty="0">
                <a:solidFill>
                  <a:srgbClr val="FFFFFF"/>
                </a:solidFill>
                <a:cs typeface="Calibri"/>
              </a:rPr>
              <a:t> </a:t>
            </a:r>
            <a:r>
              <a:rPr lang="en-GB" dirty="0">
                <a:solidFill>
                  <a:srgbClr val="FFFFFF"/>
                </a:solidFill>
                <a:cs typeface="Calibri"/>
              </a:rPr>
              <a:t>quality</a:t>
            </a:r>
            <a:endParaRPr lang="en-GB" dirty="0">
              <a:cs typeface="Calibri"/>
            </a:endParaRPr>
          </a:p>
          <a:p>
            <a:pPr marL="132715">
              <a:lnSpc>
                <a:spcPct val="100000"/>
              </a:lnSpc>
              <a:spcBef>
                <a:spcPts val="5"/>
              </a:spcBef>
            </a:pPr>
            <a:r>
              <a:rPr lang="en-GB" dirty="0">
                <a:solidFill>
                  <a:srgbClr val="FFFFFF"/>
                </a:solidFill>
                <a:cs typeface="Calibri"/>
              </a:rPr>
              <a:t>and </a:t>
            </a:r>
            <a:r>
              <a:rPr lang="en-GB" spc="-5" dirty="0">
                <a:solidFill>
                  <a:srgbClr val="FFFFFF"/>
                </a:solidFill>
                <a:cs typeface="Calibri"/>
              </a:rPr>
              <a:t>(air)</a:t>
            </a:r>
            <a:r>
              <a:rPr lang="en-GB" spc="-55" dirty="0">
                <a:solidFill>
                  <a:srgbClr val="FFFFFF"/>
                </a:solidFill>
                <a:cs typeface="Calibri"/>
              </a:rPr>
              <a:t> </a:t>
            </a:r>
            <a:r>
              <a:rPr lang="en-GB" spc="-5" dirty="0">
                <a:solidFill>
                  <a:srgbClr val="FFFFFF"/>
                </a:solidFill>
                <a:cs typeface="Calibri"/>
              </a:rPr>
              <a:t>pollution</a:t>
            </a:r>
            <a:endParaRPr lang="en-GB" dirty="0">
              <a:cs typeface="Calibri"/>
            </a:endParaRPr>
          </a:p>
        </p:txBody>
      </p:sp>
      <p:grpSp>
        <p:nvGrpSpPr>
          <p:cNvPr id="31" name="Group 30"/>
          <p:cNvGrpSpPr/>
          <p:nvPr/>
        </p:nvGrpSpPr>
        <p:grpSpPr>
          <a:xfrm>
            <a:off x="1874128" y="3427776"/>
            <a:ext cx="3862671" cy="930319"/>
            <a:chOff x="1874128" y="3366816"/>
            <a:chExt cx="3862671" cy="930319"/>
          </a:xfrm>
        </p:grpSpPr>
        <p:grpSp>
          <p:nvGrpSpPr>
            <p:cNvPr id="81" name="object 20"/>
            <p:cNvGrpSpPr/>
            <p:nvPr/>
          </p:nvGrpSpPr>
          <p:grpSpPr>
            <a:xfrm>
              <a:off x="1874128" y="3366816"/>
              <a:ext cx="3862671" cy="930319"/>
              <a:chOff x="1856232" y="3693496"/>
              <a:chExt cx="3862671" cy="930319"/>
            </a:xfrm>
          </p:grpSpPr>
          <p:sp>
            <p:nvSpPr>
              <p:cNvPr id="83" name="object 22"/>
              <p:cNvSpPr/>
              <p:nvPr/>
            </p:nvSpPr>
            <p:spPr>
              <a:xfrm>
                <a:off x="1856232" y="3707879"/>
                <a:ext cx="3840479" cy="915936"/>
              </a:xfrm>
              <a:prstGeom prst="rect">
                <a:avLst/>
              </a:prstGeom>
              <a:blipFill>
                <a:blip r:embed="rId8" cstate="print"/>
                <a:stretch>
                  <a:fillRect/>
                </a:stretch>
              </a:blipFill>
            </p:spPr>
            <p:txBody>
              <a:bodyPr wrap="square" lIns="0" tIns="0" rIns="0" bIns="0" rtlCol="0"/>
              <a:lstStyle/>
              <a:p>
                <a:endParaRPr/>
              </a:p>
            </p:txBody>
          </p:sp>
          <p:sp>
            <p:nvSpPr>
              <p:cNvPr id="85" name="object 24"/>
              <p:cNvSpPr/>
              <p:nvPr/>
            </p:nvSpPr>
            <p:spPr>
              <a:xfrm>
                <a:off x="1980024" y="3693496"/>
                <a:ext cx="3738879" cy="814069"/>
              </a:xfrm>
              <a:custGeom>
                <a:avLst/>
                <a:gdLst/>
                <a:ahLst/>
                <a:cxnLst/>
                <a:rect l="l" t="t" r="r" b="b"/>
                <a:pathLst>
                  <a:path w="3738879" h="814070">
                    <a:moveTo>
                      <a:pt x="2766694" y="0"/>
                    </a:moveTo>
                    <a:lnTo>
                      <a:pt x="2766694" y="185928"/>
                    </a:lnTo>
                    <a:lnTo>
                      <a:pt x="848486" y="185928"/>
                    </a:lnTo>
                    <a:lnTo>
                      <a:pt x="0" y="627888"/>
                    </a:lnTo>
                    <a:lnTo>
                      <a:pt x="2766694" y="627888"/>
                    </a:lnTo>
                    <a:lnTo>
                      <a:pt x="2766694" y="813816"/>
                    </a:lnTo>
                    <a:lnTo>
                      <a:pt x="3738372" y="406908"/>
                    </a:lnTo>
                    <a:lnTo>
                      <a:pt x="2766694" y="0"/>
                    </a:lnTo>
                    <a:close/>
                  </a:path>
                </a:pathLst>
              </a:custGeom>
              <a:solidFill>
                <a:srgbClr val="003399">
                  <a:alpha val="50000"/>
                </a:srgbClr>
              </a:solidFill>
            </p:spPr>
            <p:txBody>
              <a:bodyPr wrap="square" lIns="0" tIns="0" rIns="0" bIns="0" rtlCol="0"/>
              <a:lstStyle/>
              <a:p>
                <a:endParaRPr/>
              </a:p>
            </p:txBody>
          </p:sp>
        </p:grpSp>
        <p:sp>
          <p:nvSpPr>
            <p:cNvPr id="179" name="object 25"/>
            <p:cNvSpPr txBox="1"/>
            <p:nvPr/>
          </p:nvSpPr>
          <p:spPr>
            <a:xfrm>
              <a:off x="3015216" y="3628938"/>
              <a:ext cx="1607500" cy="289823"/>
            </a:xfrm>
            <a:prstGeom prst="rect">
              <a:avLst/>
            </a:prstGeom>
          </p:spPr>
          <p:txBody>
            <a:bodyPr vert="horz" wrap="square" lIns="0" tIns="12700" rIns="0" bIns="0" rtlCol="0">
              <a:spAutoFit/>
            </a:bodyPr>
            <a:lstStyle/>
            <a:p>
              <a:pPr marL="12700">
                <a:spcBef>
                  <a:spcPts val="100"/>
                </a:spcBef>
              </a:pPr>
              <a:r>
                <a:rPr lang="en-GB" spc="-10" dirty="0">
                  <a:solidFill>
                    <a:srgbClr val="FFFFFF"/>
                  </a:solidFill>
                  <a:cs typeface="Calibri"/>
                </a:rPr>
                <a:t>Climate</a:t>
              </a:r>
              <a:r>
                <a:rPr lang="en-GB" spc="-55" dirty="0">
                  <a:solidFill>
                    <a:srgbClr val="FFFFFF"/>
                  </a:solidFill>
                  <a:cs typeface="Calibri"/>
                </a:rPr>
                <a:t> </a:t>
              </a:r>
              <a:r>
                <a:rPr lang="en-GB" spc="-5" dirty="0" smtClean="0">
                  <a:solidFill>
                    <a:srgbClr val="FFFFFF"/>
                  </a:solidFill>
                  <a:cs typeface="Calibri"/>
                </a:rPr>
                <a:t>change</a:t>
              </a:r>
              <a:endParaRPr lang="en-GB" dirty="0">
                <a:cs typeface="Calibri"/>
              </a:endParaRPr>
            </a:p>
          </p:txBody>
        </p:sp>
      </p:grpSp>
      <p:sp>
        <p:nvSpPr>
          <p:cNvPr id="5" name="Flowchart: Delay 4"/>
          <p:cNvSpPr/>
          <p:nvPr/>
        </p:nvSpPr>
        <p:spPr>
          <a:xfrm>
            <a:off x="-62225" y="2320416"/>
            <a:ext cx="1758594" cy="2805431"/>
          </a:xfrm>
          <a:prstGeom prst="flowChartDelay">
            <a:avLst/>
          </a:prstGeom>
          <a:solidFill>
            <a:srgbClr val="00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115939" y="3292380"/>
            <a:ext cx="1402266" cy="1261884"/>
          </a:xfrm>
          <a:prstGeom prst="rect">
            <a:avLst/>
          </a:prstGeom>
          <a:noFill/>
        </p:spPr>
        <p:txBody>
          <a:bodyPr wrap="square" rtlCol="0">
            <a:spAutoFit/>
          </a:bodyPr>
          <a:lstStyle/>
          <a:p>
            <a:r>
              <a:rPr lang="en-GB" sz="4800" b="1" dirty="0" smtClean="0">
                <a:solidFill>
                  <a:schemeClr val="bg1"/>
                </a:solidFill>
              </a:rPr>
              <a:t>PO 2</a:t>
            </a:r>
          </a:p>
          <a:p>
            <a:r>
              <a:rPr lang="en-GB" sz="2800" b="1" dirty="0" smtClean="0">
                <a:solidFill>
                  <a:schemeClr val="bg1"/>
                </a:solidFill>
              </a:rPr>
              <a:t>Greener</a:t>
            </a:r>
            <a:endParaRPr lang="en-GB" sz="2800" b="1" dirty="0">
              <a:solidFill>
                <a:schemeClr val="bg1"/>
              </a:solidFill>
            </a:endParaRPr>
          </a:p>
        </p:txBody>
      </p:sp>
      <p:grpSp>
        <p:nvGrpSpPr>
          <p:cNvPr id="16" name="Group 15"/>
          <p:cNvGrpSpPr/>
          <p:nvPr/>
        </p:nvGrpSpPr>
        <p:grpSpPr>
          <a:xfrm>
            <a:off x="2453090" y="1149959"/>
            <a:ext cx="2988845" cy="461665"/>
            <a:chOff x="2498519" y="1307400"/>
            <a:chExt cx="2988845" cy="461665"/>
          </a:xfrm>
        </p:grpSpPr>
        <p:sp>
          <p:nvSpPr>
            <p:cNvPr id="9" name="Rounded Rectangle 8"/>
            <p:cNvSpPr/>
            <p:nvPr/>
          </p:nvSpPr>
          <p:spPr>
            <a:xfrm>
              <a:off x="2498519" y="1353681"/>
              <a:ext cx="2946179" cy="394943"/>
            </a:xfrm>
            <a:prstGeom prst="roundRect">
              <a:avLst/>
            </a:prstGeom>
            <a:solidFill>
              <a:srgbClr val="FF6600"/>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70052" y="1307400"/>
              <a:ext cx="2917312" cy="461665"/>
            </a:xfrm>
            <a:prstGeom prst="rect">
              <a:avLst/>
            </a:prstGeom>
            <a:noFill/>
          </p:spPr>
          <p:txBody>
            <a:bodyPr wrap="square" rtlCol="0">
              <a:spAutoFit/>
            </a:bodyPr>
            <a:lstStyle/>
            <a:p>
              <a:r>
                <a:rPr lang="en-GB" sz="2400" b="1" dirty="0">
                  <a:solidFill>
                    <a:schemeClr val="bg1"/>
                  </a:solidFill>
                  <a:cs typeface="Arial"/>
                </a:rPr>
                <a:t>Areas for</a:t>
              </a:r>
              <a:r>
                <a:rPr lang="en-GB" sz="2400" b="1" spc="-75" dirty="0">
                  <a:solidFill>
                    <a:schemeClr val="bg1"/>
                  </a:solidFill>
                  <a:cs typeface="Arial"/>
                </a:rPr>
                <a:t> </a:t>
              </a:r>
              <a:r>
                <a:rPr lang="en-GB" sz="2400" b="1" dirty="0" smtClean="0">
                  <a:solidFill>
                    <a:schemeClr val="bg1"/>
                  </a:solidFill>
                  <a:cs typeface="Arial"/>
                </a:rPr>
                <a:t>cooperation</a:t>
              </a:r>
              <a:endParaRPr lang="en-GB" sz="2400" dirty="0">
                <a:solidFill>
                  <a:schemeClr val="bg1"/>
                </a:solidFill>
                <a:cs typeface="Arial"/>
              </a:endParaRPr>
            </a:p>
          </p:txBody>
        </p:sp>
      </p:grpSp>
      <p:sp>
        <p:nvSpPr>
          <p:cNvPr id="10" name="Rounded Rectangle 9"/>
          <p:cNvSpPr/>
          <p:nvPr/>
        </p:nvSpPr>
        <p:spPr>
          <a:xfrm>
            <a:off x="8930536" y="712858"/>
            <a:ext cx="2408602" cy="412292"/>
          </a:xfrm>
          <a:prstGeom prst="roundRect">
            <a:avLst/>
          </a:prstGeom>
          <a:solidFill>
            <a:srgbClr val="FF6600"/>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9233263" y="688171"/>
            <a:ext cx="1925006" cy="461665"/>
          </a:xfrm>
          <a:prstGeom prst="rect">
            <a:avLst/>
          </a:prstGeom>
          <a:noFill/>
        </p:spPr>
        <p:txBody>
          <a:bodyPr wrap="square" rtlCol="0">
            <a:spAutoFit/>
          </a:bodyPr>
          <a:lstStyle/>
          <a:p>
            <a:pPr algn="ctr"/>
            <a:r>
              <a:rPr lang="en-GB" sz="2400" b="1" dirty="0">
                <a:solidFill>
                  <a:schemeClr val="bg1"/>
                </a:solidFill>
              </a:rPr>
              <a:t>Rationale</a:t>
            </a:r>
            <a:endParaRPr lang="en-GB" b="1" dirty="0">
              <a:solidFill>
                <a:schemeClr val="bg1"/>
              </a:solidFill>
            </a:endParaRPr>
          </a:p>
        </p:txBody>
      </p:sp>
      <p:grpSp>
        <p:nvGrpSpPr>
          <p:cNvPr id="27" name="Group 26"/>
          <p:cNvGrpSpPr/>
          <p:nvPr/>
        </p:nvGrpSpPr>
        <p:grpSpPr>
          <a:xfrm>
            <a:off x="1346266" y="4861540"/>
            <a:ext cx="4455366" cy="1167436"/>
            <a:chOff x="1346266" y="4907260"/>
            <a:chExt cx="4455366" cy="1167436"/>
          </a:xfrm>
        </p:grpSpPr>
        <p:grpSp>
          <p:nvGrpSpPr>
            <p:cNvPr id="93" name="object 15"/>
            <p:cNvGrpSpPr/>
            <p:nvPr/>
          </p:nvGrpSpPr>
          <p:grpSpPr>
            <a:xfrm>
              <a:off x="1346266" y="4907260"/>
              <a:ext cx="4455366" cy="1167436"/>
              <a:chOff x="1121663" y="5056580"/>
              <a:chExt cx="4455366" cy="1167436"/>
            </a:xfrm>
          </p:grpSpPr>
          <p:sp>
            <p:nvSpPr>
              <p:cNvPr id="142" name="object 16"/>
              <p:cNvSpPr/>
              <p:nvPr/>
            </p:nvSpPr>
            <p:spPr>
              <a:xfrm>
                <a:off x="1121663" y="5085588"/>
                <a:ext cx="4419600" cy="1138428"/>
              </a:xfrm>
              <a:prstGeom prst="rect">
                <a:avLst/>
              </a:prstGeom>
              <a:blipFill>
                <a:blip r:embed="rId9" cstate="print"/>
                <a:stretch>
                  <a:fillRect/>
                </a:stretch>
              </a:blipFill>
            </p:spPr>
            <p:txBody>
              <a:bodyPr wrap="square" lIns="0" tIns="0" rIns="0" bIns="0" rtlCol="0"/>
              <a:lstStyle/>
              <a:p>
                <a:endParaRPr/>
              </a:p>
            </p:txBody>
          </p:sp>
          <p:sp>
            <p:nvSpPr>
              <p:cNvPr id="145" name="object 18"/>
              <p:cNvSpPr/>
              <p:nvPr/>
            </p:nvSpPr>
            <p:spPr>
              <a:xfrm>
                <a:off x="1259029" y="5056580"/>
                <a:ext cx="4318000" cy="1036319"/>
              </a:xfrm>
              <a:custGeom>
                <a:avLst/>
                <a:gdLst/>
                <a:ahLst/>
                <a:cxnLst/>
                <a:rect l="l" t="t" r="r" b="b"/>
                <a:pathLst>
                  <a:path w="4318000" h="1036320">
                    <a:moveTo>
                      <a:pt x="3195320" y="0"/>
                    </a:moveTo>
                    <a:lnTo>
                      <a:pt x="3195320" y="236728"/>
                    </a:lnTo>
                    <a:lnTo>
                      <a:pt x="979932" y="236728"/>
                    </a:lnTo>
                    <a:lnTo>
                      <a:pt x="0" y="799604"/>
                    </a:lnTo>
                    <a:lnTo>
                      <a:pt x="3195320" y="799604"/>
                    </a:lnTo>
                    <a:lnTo>
                      <a:pt x="3195320" y="1036320"/>
                    </a:lnTo>
                    <a:lnTo>
                      <a:pt x="4317492" y="518160"/>
                    </a:lnTo>
                    <a:lnTo>
                      <a:pt x="3195320" y="0"/>
                    </a:lnTo>
                    <a:close/>
                  </a:path>
                </a:pathLst>
              </a:custGeom>
              <a:solidFill>
                <a:srgbClr val="003399">
                  <a:alpha val="50000"/>
                </a:srgbClr>
              </a:solidFill>
            </p:spPr>
            <p:txBody>
              <a:bodyPr wrap="square" lIns="0" tIns="0" rIns="0" bIns="0" rtlCol="0"/>
              <a:lstStyle/>
              <a:p>
                <a:endParaRPr/>
              </a:p>
            </p:txBody>
          </p:sp>
        </p:grpSp>
        <p:sp>
          <p:nvSpPr>
            <p:cNvPr id="4" name="Rectangle 3"/>
            <p:cNvSpPr/>
            <p:nvPr/>
          </p:nvSpPr>
          <p:spPr>
            <a:xfrm>
              <a:off x="2310740" y="5224244"/>
              <a:ext cx="3139064" cy="369332"/>
            </a:xfrm>
            <a:prstGeom prst="rect">
              <a:avLst/>
            </a:prstGeom>
          </p:spPr>
          <p:txBody>
            <a:bodyPr wrap="none">
              <a:spAutoFit/>
            </a:bodyPr>
            <a:lstStyle/>
            <a:p>
              <a:pPr marL="12700">
                <a:lnSpc>
                  <a:spcPct val="100000"/>
                </a:lnSpc>
                <a:spcBef>
                  <a:spcPts val="100"/>
                </a:spcBef>
              </a:pPr>
              <a:r>
                <a:rPr lang="en-GB" spc="-10" dirty="0">
                  <a:solidFill>
                    <a:srgbClr val="FFFFFF"/>
                  </a:solidFill>
                  <a:cs typeface="Calibri"/>
                </a:rPr>
                <a:t>Biodiversity </a:t>
              </a:r>
              <a:r>
                <a:rPr lang="en-GB" dirty="0">
                  <a:solidFill>
                    <a:srgbClr val="FFFFFF"/>
                  </a:solidFill>
                  <a:cs typeface="Calibri"/>
                </a:rPr>
                <a:t>&amp; </a:t>
              </a:r>
              <a:r>
                <a:rPr lang="en-GB" spc="-10" dirty="0">
                  <a:solidFill>
                    <a:srgbClr val="FFFFFF"/>
                  </a:solidFill>
                  <a:cs typeface="Calibri"/>
                </a:rPr>
                <a:t>natural</a:t>
              </a:r>
              <a:r>
                <a:rPr lang="en-GB" spc="-20" dirty="0">
                  <a:solidFill>
                    <a:srgbClr val="FFFFFF"/>
                  </a:solidFill>
                  <a:cs typeface="Calibri"/>
                </a:rPr>
                <a:t> </a:t>
              </a:r>
              <a:r>
                <a:rPr lang="en-GB" spc="-10" dirty="0">
                  <a:solidFill>
                    <a:srgbClr val="FFFFFF"/>
                  </a:solidFill>
                  <a:cs typeface="Calibri"/>
                </a:rPr>
                <a:t>resources</a:t>
              </a:r>
              <a:endParaRPr lang="en-GB" dirty="0">
                <a:cs typeface="Calibri"/>
              </a:endParaRPr>
            </a:p>
          </p:txBody>
        </p:sp>
      </p:grpSp>
      <p:sp>
        <p:nvSpPr>
          <p:cNvPr id="156" name="object 36"/>
          <p:cNvSpPr/>
          <p:nvPr/>
        </p:nvSpPr>
        <p:spPr>
          <a:xfrm>
            <a:off x="5938365" y="1706727"/>
            <a:ext cx="407034" cy="1114386"/>
          </a:xfrm>
          <a:custGeom>
            <a:avLst/>
            <a:gdLst/>
            <a:ahLst/>
            <a:cxnLst/>
            <a:rect l="l" t="t" r="r" b="b"/>
            <a:pathLst>
              <a:path w="407035" h="1681479">
                <a:moveTo>
                  <a:pt x="406908" y="1680972"/>
                </a:moveTo>
                <a:lnTo>
                  <a:pt x="327701" y="1678299"/>
                </a:lnTo>
                <a:lnTo>
                  <a:pt x="263032" y="1671018"/>
                </a:lnTo>
                <a:lnTo>
                  <a:pt x="219438" y="1660237"/>
                </a:lnTo>
                <a:lnTo>
                  <a:pt x="203453" y="1647063"/>
                </a:lnTo>
                <a:lnTo>
                  <a:pt x="203453" y="874395"/>
                </a:lnTo>
                <a:lnTo>
                  <a:pt x="187469" y="861220"/>
                </a:lnTo>
                <a:lnTo>
                  <a:pt x="143875" y="850439"/>
                </a:lnTo>
                <a:lnTo>
                  <a:pt x="79206" y="843158"/>
                </a:lnTo>
                <a:lnTo>
                  <a:pt x="0" y="840486"/>
                </a:lnTo>
                <a:lnTo>
                  <a:pt x="79206" y="837813"/>
                </a:lnTo>
                <a:lnTo>
                  <a:pt x="143875" y="830532"/>
                </a:lnTo>
                <a:lnTo>
                  <a:pt x="187469" y="819751"/>
                </a:lnTo>
                <a:lnTo>
                  <a:pt x="203453" y="806576"/>
                </a:lnTo>
                <a:lnTo>
                  <a:pt x="203453" y="33909"/>
                </a:lnTo>
                <a:lnTo>
                  <a:pt x="219438" y="20734"/>
                </a:lnTo>
                <a:lnTo>
                  <a:pt x="263032" y="9953"/>
                </a:lnTo>
                <a:lnTo>
                  <a:pt x="327701" y="2672"/>
                </a:lnTo>
                <a:lnTo>
                  <a:pt x="406908" y="0"/>
                </a:lnTo>
              </a:path>
            </a:pathLst>
          </a:custGeom>
          <a:ln w="19812">
            <a:solidFill>
              <a:srgbClr val="566868"/>
            </a:solidFill>
          </a:ln>
        </p:spPr>
        <p:txBody>
          <a:bodyPr wrap="square" lIns="0" tIns="0" rIns="0" bIns="0" rtlCol="0"/>
          <a:lstStyle/>
          <a:p>
            <a:endParaRPr/>
          </a:p>
        </p:txBody>
      </p:sp>
      <p:sp>
        <p:nvSpPr>
          <p:cNvPr id="150" name="object 31"/>
          <p:cNvSpPr/>
          <p:nvPr/>
        </p:nvSpPr>
        <p:spPr>
          <a:xfrm>
            <a:off x="6374676" y="1380792"/>
            <a:ext cx="5336610" cy="899832"/>
          </a:xfrm>
          <a:custGeom>
            <a:avLst/>
            <a:gdLst/>
            <a:ahLst/>
            <a:cxnLst/>
            <a:rect l="l" t="t" r="r" b="b"/>
            <a:pathLst>
              <a:path w="5351145" h="513714">
                <a:moveTo>
                  <a:pt x="5265166" y="0"/>
                </a:moveTo>
                <a:lnTo>
                  <a:pt x="85598" y="0"/>
                </a:lnTo>
                <a:lnTo>
                  <a:pt x="52292" y="6731"/>
                </a:lnTo>
                <a:lnTo>
                  <a:pt x="25082" y="25082"/>
                </a:lnTo>
                <a:lnTo>
                  <a:pt x="6731" y="52292"/>
                </a:lnTo>
                <a:lnTo>
                  <a:pt x="0" y="85598"/>
                </a:lnTo>
                <a:lnTo>
                  <a:pt x="0" y="427990"/>
                </a:lnTo>
                <a:lnTo>
                  <a:pt x="6731" y="461295"/>
                </a:lnTo>
                <a:lnTo>
                  <a:pt x="25082" y="488505"/>
                </a:lnTo>
                <a:lnTo>
                  <a:pt x="52292" y="506857"/>
                </a:lnTo>
                <a:lnTo>
                  <a:pt x="85598" y="513588"/>
                </a:lnTo>
                <a:lnTo>
                  <a:pt x="5265166" y="513588"/>
                </a:lnTo>
                <a:lnTo>
                  <a:pt x="5298471" y="506857"/>
                </a:lnTo>
                <a:lnTo>
                  <a:pt x="5325681" y="488505"/>
                </a:lnTo>
                <a:lnTo>
                  <a:pt x="5344033" y="461295"/>
                </a:lnTo>
                <a:lnTo>
                  <a:pt x="5350764" y="427990"/>
                </a:lnTo>
                <a:lnTo>
                  <a:pt x="5350764" y="85598"/>
                </a:lnTo>
                <a:lnTo>
                  <a:pt x="5344033" y="52292"/>
                </a:lnTo>
                <a:lnTo>
                  <a:pt x="5325681" y="25082"/>
                </a:lnTo>
                <a:lnTo>
                  <a:pt x="5298471" y="6731"/>
                </a:lnTo>
                <a:lnTo>
                  <a:pt x="5265166" y="0"/>
                </a:lnTo>
                <a:close/>
              </a:path>
            </a:pathLst>
          </a:custGeom>
          <a:solidFill>
            <a:srgbClr val="003399">
              <a:alpha val="10000"/>
            </a:srgbClr>
          </a:solidFill>
          <a:ln>
            <a:solidFill>
              <a:srgbClr val="003399"/>
            </a:solidFill>
          </a:ln>
        </p:spPr>
        <p:txBody>
          <a:bodyPr wrap="square" lIns="0" tIns="0" rIns="0" bIns="0" rtlCol="0"/>
          <a:lstStyle/>
          <a:p>
            <a:endParaRPr/>
          </a:p>
        </p:txBody>
      </p:sp>
      <p:sp>
        <p:nvSpPr>
          <p:cNvPr id="175" name="object 36"/>
          <p:cNvSpPr/>
          <p:nvPr/>
        </p:nvSpPr>
        <p:spPr>
          <a:xfrm>
            <a:off x="5902692" y="4907259"/>
            <a:ext cx="407034" cy="931019"/>
          </a:xfrm>
          <a:custGeom>
            <a:avLst/>
            <a:gdLst/>
            <a:ahLst/>
            <a:cxnLst/>
            <a:rect l="l" t="t" r="r" b="b"/>
            <a:pathLst>
              <a:path w="407035" h="1681479">
                <a:moveTo>
                  <a:pt x="406908" y="1680972"/>
                </a:moveTo>
                <a:lnTo>
                  <a:pt x="327701" y="1678299"/>
                </a:lnTo>
                <a:lnTo>
                  <a:pt x="263032" y="1671018"/>
                </a:lnTo>
                <a:lnTo>
                  <a:pt x="219438" y="1660237"/>
                </a:lnTo>
                <a:lnTo>
                  <a:pt x="203453" y="1647063"/>
                </a:lnTo>
                <a:lnTo>
                  <a:pt x="203453" y="874395"/>
                </a:lnTo>
                <a:lnTo>
                  <a:pt x="187469" y="861220"/>
                </a:lnTo>
                <a:lnTo>
                  <a:pt x="143875" y="850439"/>
                </a:lnTo>
                <a:lnTo>
                  <a:pt x="79206" y="843158"/>
                </a:lnTo>
                <a:lnTo>
                  <a:pt x="0" y="840486"/>
                </a:lnTo>
                <a:lnTo>
                  <a:pt x="79206" y="837813"/>
                </a:lnTo>
                <a:lnTo>
                  <a:pt x="143875" y="830532"/>
                </a:lnTo>
                <a:lnTo>
                  <a:pt x="187469" y="819751"/>
                </a:lnTo>
                <a:lnTo>
                  <a:pt x="203453" y="806576"/>
                </a:lnTo>
                <a:lnTo>
                  <a:pt x="203453" y="33909"/>
                </a:lnTo>
                <a:lnTo>
                  <a:pt x="219438" y="20734"/>
                </a:lnTo>
                <a:lnTo>
                  <a:pt x="263032" y="9953"/>
                </a:lnTo>
                <a:lnTo>
                  <a:pt x="327701" y="2672"/>
                </a:lnTo>
                <a:lnTo>
                  <a:pt x="406908" y="0"/>
                </a:lnTo>
              </a:path>
            </a:pathLst>
          </a:custGeom>
          <a:ln w="19812">
            <a:solidFill>
              <a:srgbClr val="566868"/>
            </a:solidFill>
          </a:ln>
        </p:spPr>
        <p:txBody>
          <a:bodyPr wrap="square" lIns="0" tIns="0" rIns="0" bIns="0" rtlCol="0"/>
          <a:lstStyle/>
          <a:p>
            <a:endParaRPr/>
          </a:p>
        </p:txBody>
      </p:sp>
      <p:sp>
        <p:nvSpPr>
          <p:cNvPr id="186" name="object 29"/>
          <p:cNvSpPr txBox="1"/>
          <p:nvPr/>
        </p:nvSpPr>
        <p:spPr>
          <a:xfrm>
            <a:off x="6508902" y="1408797"/>
            <a:ext cx="4983215" cy="843821"/>
          </a:xfrm>
          <a:prstGeom prst="rect">
            <a:avLst/>
          </a:prstGeom>
        </p:spPr>
        <p:txBody>
          <a:bodyPr vert="horz" wrap="square" lIns="0" tIns="12700" rIns="0" bIns="0" rtlCol="0">
            <a:spAutoFit/>
          </a:bodyPr>
          <a:lstStyle/>
          <a:p>
            <a:pPr algn="just"/>
            <a:r>
              <a:rPr lang="en-GB" dirty="0" err="1" smtClean="0">
                <a:solidFill>
                  <a:srgbClr val="003399"/>
                </a:solidFill>
              </a:rPr>
              <a:t>BSB</a:t>
            </a:r>
            <a:r>
              <a:rPr lang="en-GB" dirty="0" smtClean="0">
                <a:solidFill>
                  <a:srgbClr val="003399"/>
                </a:solidFill>
              </a:rPr>
              <a:t> is </a:t>
            </a:r>
            <a:r>
              <a:rPr lang="en-GB" dirty="0">
                <a:solidFill>
                  <a:srgbClr val="003399"/>
                </a:solidFill>
              </a:rPr>
              <a:t>subject to pollution from different </a:t>
            </a:r>
            <a:r>
              <a:rPr lang="en-GB" dirty="0" smtClean="0">
                <a:solidFill>
                  <a:srgbClr val="003399"/>
                </a:solidFill>
              </a:rPr>
              <a:t>sources. Sources </a:t>
            </a:r>
            <a:r>
              <a:rPr lang="en-GB" dirty="0">
                <a:solidFill>
                  <a:srgbClr val="003399"/>
                </a:solidFill>
              </a:rPr>
              <a:t>and effects both transcend national borders and require cooperative </a:t>
            </a:r>
            <a:r>
              <a:rPr lang="en-GB" dirty="0" smtClean="0">
                <a:solidFill>
                  <a:srgbClr val="003399"/>
                </a:solidFill>
              </a:rPr>
              <a:t>solutions</a:t>
            </a:r>
            <a:endParaRPr dirty="0">
              <a:solidFill>
                <a:srgbClr val="003399"/>
              </a:solidFill>
              <a:latin typeface="Calibri"/>
              <a:cs typeface="Calibri"/>
            </a:endParaRPr>
          </a:p>
        </p:txBody>
      </p:sp>
      <p:sp>
        <p:nvSpPr>
          <p:cNvPr id="194" name="object 42"/>
          <p:cNvSpPr txBox="1"/>
          <p:nvPr/>
        </p:nvSpPr>
        <p:spPr>
          <a:xfrm>
            <a:off x="6479207" y="3682116"/>
            <a:ext cx="3535045" cy="299720"/>
          </a:xfrm>
          <a:prstGeom prst="rect">
            <a:avLst/>
          </a:prstGeom>
        </p:spPr>
        <p:txBody>
          <a:bodyPr vert="horz" wrap="square" lIns="0" tIns="12700" rIns="0" bIns="0" rtlCol="0">
            <a:spAutoFit/>
          </a:bodyPr>
          <a:lstStyle/>
          <a:p>
            <a:pPr marL="12700" algn="just">
              <a:lnSpc>
                <a:spcPct val="100000"/>
              </a:lnSpc>
              <a:spcBef>
                <a:spcPts val="100"/>
              </a:spcBef>
            </a:pPr>
            <a:r>
              <a:rPr lang="en-GB" sz="1800" dirty="0" smtClean="0">
                <a:solidFill>
                  <a:srgbClr val="003399"/>
                </a:solidFill>
                <a:latin typeface="Calibri"/>
                <a:cs typeface="Calibri"/>
              </a:rPr>
              <a:t> </a:t>
            </a:r>
            <a:endParaRPr sz="1800" dirty="0">
              <a:solidFill>
                <a:srgbClr val="003399"/>
              </a:solidFill>
              <a:latin typeface="Calibri"/>
              <a:cs typeface="Calibri"/>
            </a:endParaRPr>
          </a:p>
        </p:txBody>
      </p:sp>
      <p:grpSp>
        <p:nvGrpSpPr>
          <p:cNvPr id="24" name="Group 23"/>
          <p:cNvGrpSpPr/>
          <p:nvPr/>
        </p:nvGrpSpPr>
        <p:grpSpPr>
          <a:xfrm>
            <a:off x="6374676" y="3528884"/>
            <a:ext cx="5336610" cy="646331"/>
            <a:chOff x="6374676" y="3650804"/>
            <a:chExt cx="5336610" cy="646331"/>
          </a:xfrm>
        </p:grpSpPr>
        <p:sp>
          <p:nvSpPr>
            <p:cNvPr id="197" name="object 31"/>
            <p:cNvSpPr/>
            <p:nvPr/>
          </p:nvSpPr>
          <p:spPr>
            <a:xfrm>
              <a:off x="6374676" y="3673114"/>
              <a:ext cx="5336610" cy="601710"/>
            </a:xfrm>
            <a:custGeom>
              <a:avLst/>
              <a:gdLst/>
              <a:ahLst/>
              <a:cxnLst/>
              <a:rect l="l" t="t" r="r" b="b"/>
              <a:pathLst>
                <a:path w="5351145" h="513714">
                  <a:moveTo>
                    <a:pt x="5265166" y="0"/>
                  </a:moveTo>
                  <a:lnTo>
                    <a:pt x="85598" y="0"/>
                  </a:lnTo>
                  <a:lnTo>
                    <a:pt x="52292" y="6731"/>
                  </a:lnTo>
                  <a:lnTo>
                    <a:pt x="25082" y="25082"/>
                  </a:lnTo>
                  <a:lnTo>
                    <a:pt x="6731" y="52292"/>
                  </a:lnTo>
                  <a:lnTo>
                    <a:pt x="0" y="85598"/>
                  </a:lnTo>
                  <a:lnTo>
                    <a:pt x="0" y="427990"/>
                  </a:lnTo>
                  <a:lnTo>
                    <a:pt x="6731" y="461295"/>
                  </a:lnTo>
                  <a:lnTo>
                    <a:pt x="25082" y="488505"/>
                  </a:lnTo>
                  <a:lnTo>
                    <a:pt x="52292" y="506857"/>
                  </a:lnTo>
                  <a:lnTo>
                    <a:pt x="85598" y="513588"/>
                  </a:lnTo>
                  <a:lnTo>
                    <a:pt x="5265166" y="513588"/>
                  </a:lnTo>
                  <a:lnTo>
                    <a:pt x="5298471" y="506857"/>
                  </a:lnTo>
                  <a:lnTo>
                    <a:pt x="5325681" y="488505"/>
                  </a:lnTo>
                  <a:lnTo>
                    <a:pt x="5344033" y="461295"/>
                  </a:lnTo>
                  <a:lnTo>
                    <a:pt x="5350764" y="427990"/>
                  </a:lnTo>
                  <a:lnTo>
                    <a:pt x="5350764" y="85598"/>
                  </a:lnTo>
                  <a:lnTo>
                    <a:pt x="5344033" y="52292"/>
                  </a:lnTo>
                  <a:lnTo>
                    <a:pt x="5325681" y="25082"/>
                  </a:lnTo>
                  <a:lnTo>
                    <a:pt x="5298471" y="6731"/>
                  </a:lnTo>
                  <a:lnTo>
                    <a:pt x="5265166" y="0"/>
                  </a:lnTo>
                  <a:close/>
                </a:path>
              </a:pathLst>
            </a:custGeom>
            <a:solidFill>
              <a:srgbClr val="003399">
                <a:alpha val="10000"/>
              </a:srgbClr>
            </a:solidFill>
            <a:ln>
              <a:solidFill>
                <a:srgbClr val="003399"/>
              </a:solidFill>
            </a:ln>
          </p:spPr>
          <p:txBody>
            <a:bodyPr wrap="square" lIns="0" tIns="0" rIns="0" bIns="0" rtlCol="0"/>
            <a:lstStyle/>
            <a:p>
              <a:endParaRPr/>
            </a:p>
          </p:txBody>
        </p:sp>
        <p:sp>
          <p:nvSpPr>
            <p:cNvPr id="18" name="TextBox 17"/>
            <p:cNvSpPr txBox="1"/>
            <p:nvPr/>
          </p:nvSpPr>
          <p:spPr>
            <a:xfrm>
              <a:off x="6449431" y="3650804"/>
              <a:ext cx="5130433" cy="646331"/>
            </a:xfrm>
            <a:prstGeom prst="rect">
              <a:avLst/>
            </a:prstGeom>
            <a:noFill/>
          </p:spPr>
          <p:txBody>
            <a:bodyPr wrap="square" rtlCol="0">
              <a:spAutoFit/>
            </a:bodyPr>
            <a:lstStyle/>
            <a:p>
              <a:pPr algn="just"/>
              <a:r>
                <a:rPr lang="en-GB" dirty="0" smtClean="0">
                  <a:solidFill>
                    <a:srgbClr val="003399"/>
                  </a:solidFill>
                </a:rPr>
                <a:t>Effects of climate change not yet sufficiently addressed </a:t>
              </a:r>
              <a:r>
                <a:rPr lang="en-GB" dirty="0">
                  <a:solidFill>
                    <a:srgbClr val="003399"/>
                  </a:solidFill>
                </a:rPr>
                <a:t>and need to be monitored and </a:t>
              </a:r>
              <a:r>
                <a:rPr lang="en-GB" dirty="0" smtClean="0">
                  <a:solidFill>
                    <a:srgbClr val="003399"/>
                  </a:solidFill>
                </a:rPr>
                <a:t>mitigated</a:t>
              </a:r>
              <a:endParaRPr lang="en-GB" dirty="0">
                <a:solidFill>
                  <a:srgbClr val="003399"/>
                </a:solidFill>
              </a:endParaRPr>
            </a:p>
          </p:txBody>
        </p:sp>
      </p:grpSp>
      <p:cxnSp>
        <p:nvCxnSpPr>
          <p:cNvPr id="12" name="Straight Connector 11"/>
          <p:cNvCxnSpPr/>
          <p:nvPr/>
        </p:nvCxnSpPr>
        <p:spPr>
          <a:xfrm flipV="1">
            <a:off x="5882640" y="3825240"/>
            <a:ext cx="460758" cy="1"/>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467218" y="5243678"/>
            <a:ext cx="5059837" cy="338554"/>
          </a:xfrm>
          <a:prstGeom prst="rect">
            <a:avLst/>
          </a:prstGeom>
          <a:noFill/>
        </p:spPr>
        <p:txBody>
          <a:bodyPr wrap="square" rtlCol="0">
            <a:spAutoFit/>
          </a:bodyPr>
          <a:lstStyle/>
          <a:p>
            <a:r>
              <a:rPr lang="en-GB" sz="1600" dirty="0" smtClean="0">
                <a:solidFill>
                  <a:srgbClr val="003399"/>
                </a:solidFill>
                <a:cs typeface="Calibri"/>
              </a:rPr>
              <a:t> </a:t>
            </a:r>
            <a:endParaRPr lang="en-GB" sz="1600" dirty="0">
              <a:solidFill>
                <a:srgbClr val="003399"/>
              </a:solidFill>
            </a:endParaRPr>
          </a:p>
        </p:txBody>
      </p:sp>
      <p:grpSp>
        <p:nvGrpSpPr>
          <p:cNvPr id="25" name="Group 24"/>
          <p:cNvGrpSpPr/>
          <p:nvPr/>
        </p:nvGrpSpPr>
        <p:grpSpPr>
          <a:xfrm>
            <a:off x="6332205" y="5529622"/>
            <a:ext cx="5336610" cy="499106"/>
            <a:chOff x="6332205" y="5621062"/>
            <a:chExt cx="5336610" cy="499106"/>
          </a:xfrm>
        </p:grpSpPr>
        <p:sp>
          <p:nvSpPr>
            <p:cNvPr id="183" name="object 31"/>
            <p:cNvSpPr/>
            <p:nvPr/>
          </p:nvSpPr>
          <p:spPr>
            <a:xfrm>
              <a:off x="6332205" y="5621062"/>
              <a:ext cx="5336610" cy="499106"/>
            </a:xfrm>
            <a:custGeom>
              <a:avLst/>
              <a:gdLst/>
              <a:ahLst/>
              <a:cxnLst/>
              <a:rect l="l" t="t" r="r" b="b"/>
              <a:pathLst>
                <a:path w="5351145" h="513714">
                  <a:moveTo>
                    <a:pt x="5265166" y="0"/>
                  </a:moveTo>
                  <a:lnTo>
                    <a:pt x="85598" y="0"/>
                  </a:lnTo>
                  <a:lnTo>
                    <a:pt x="52292" y="6731"/>
                  </a:lnTo>
                  <a:lnTo>
                    <a:pt x="25082" y="25082"/>
                  </a:lnTo>
                  <a:lnTo>
                    <a:pt x="6731" y="52292"/>
                  </a:lnTo>
                  <a:lnTo>
                    <a:pt x="0" y="85598"/>
                  </a:lnTo>
                  <a:lnTo>
                    <a:pt x="0" y="427990"/>
                  </a:lnTo>
                  <a:lnTo>
                    <a:pt x="6731" y="461295"/>
                  </a:lnTo>
                  <a:lnTo>
                    <a:pt x="25082" y="488505"/>
                  </a:lnTo>
                  <a:lnTo>
                    <a:pt x="52292" y="506857"/>
                  </a:lnTo>
                  <a:lnTo>
                    <a:pt x="85598" y="513588"/>
                  </a:lnTo>
                  <a:lnTo>
                    <a:pt x="5265166" y="513588"/>
                  </a:lnTo>
                  <a:lnTo>
                    <a:pt x="5298471" y="506857"/>
                  </a:lnTo>
                  <a:lnTo>
                    <a:pt x="5325681" y="488505"/>
                  </a:lnTo>
                  <a:lnTo>
                    <a:pt x="5344033" y="461295"/>
                  </a:lnTo>
                  <a:lnTo>
                    <a:pt x="5350764" y="427990"/>
                  </a:lnTo>
                  <a:lnTo>
                    <a:pt x="5350764" y="85598"/>
                  </a:lnTo>
                  <a:lnTo>
                    <a:pt x="5344033" y="52292"/>
                  </a:lnTo>
                  <a:lnTo>
                    <a:pt x="5325681" y="25082"/>
                  </a:lnTo>
                  <a:lnTo>
                    <a:pt x="5298471" y="6731"/>
                  </a:lnTo>
                  <a:lnTo>
                    <a:pt x="5265166" y="0"/>
                  </a:lnTo>
                  <a:close/>
                </a:path>
              </a:pathLst>
            </a:custGeom>
            <a:solidFill>
              <a:srgbClr val="003399">
                <a:alpha val="10000"/>
              </a:srgbClr>
            </a:solidFill>
            <a:ln>
              <a:solidFill>
                <a:srgbClr val="003399"/>
              </a:solidFill>
            </a:ln>
          </p:spPr>
          <p:txBody>
            <a:bodyPr wrap="square" lIns="0" tIns="0" rIns="0" bIns="0" rtlCol="0"/>
            <a:lstStyle/>
            <a:p>
              <a:endParaRPr/>
            </a:p>
          </p:txBody>
        </p:sp>
        <p:sp>
          <p:nvSpPr>
            <p:cNvPr id="20" name="TextBox 19"/>
            <p:cNvSpPr txBox="1"/>
            <p:nvPr/>
          </p:nvSpPr>
          <p:spPr>
            <a:xfrm>
              <a:off x="6401121" y="5690862"/>
              <a:ext cx="5145777" cy="369332"/>
            </a:xfrm>
            <a:prstGeom prst="rect">
              <a:avLst/>
            </a:prstGeom>
            <a:noFill/>
          </p:spPr>
          <p:txBody>
            <a:bodyPr wrap="square" rtlCol="0">
              <a:spAutoFit/>
            </a:bodyPr>
            <a:lstStyle/>
            <a:p>
              <a:r>
                <a:rPr lang="en-GB" dirty="0" smtClean="0">
                  <a:solidFill>
                    <a:srgbClr val="003399"/>
                  </a:solidFill>
                </a:rPr>
                <a:t>Low use of renewable energy</a:t>
              </a:r>
              <a:endParaRPr lang="en-GB" dirty="0">
                <a:solidFill>
                  <a:srgbClr val="003399"/>
                </a:solidFill>
              </a:endParaRPr>
            </a:p>
          </p:txBody>
        </p:sp>
      </p:grpSp>
      <p:grpSp>
        <p:nvGrpSpPr>
          <p:cNvPr id="26" name="Group 25"/>
          <p:cNvGrpSpPr/>
          <p:nvPr/>
        </p:nvGrpSpPr>
        <p:grpSpPr>
          <a:xfrm>
            <a:off x="6323835" y="4421178"/>
            <a:ext cx="5351145" cy="923330"/>
            <a:chOff x="6339075" y="4421178"/>
            <a:chExt cx="5351145" cy="923330"/>
          </a:xfrm>
        </p:grpSpPr>
        <p:sp>
          <p:nvSpPr>
            <p:cNvPr id="161" name="object 31"/>
            <p:cNvSpPr/>
            <p:nvPr/>
          </p:nvSpPr>
          <p:spPr>
            <a:xfrm>
              <a:off x="6339075" y="4486548"/>
              <a:ext cx="5351145" cy="827480"/>
            </a:xfrm>
            <a:custGeom>
              <a:avLst/>
              <a:gdLst/>
              <a:ahLst/>
              <a:cxnLst/>
              <a:rect l="l" t="t" r="r" b="b"/>
              <a:pathLst>
                <a:path w="5351145" h="513714">
                  <a:moveTo>
                    <a:pt x="5265166" y="0"/>
                  </a:moveTo>
                  <a:lnTo>
                    <a:pt x="85598" y="0"/>
                  </a:lnTo>
                  <a:lnTo>
                    <a:pt x="52292" y="6731"/>
                  </a:lnTo>
                  <a:lnTo>
                    <a:pt x="25082" y="25082"/>
                  </a:lnTo>
                  <a:lnTo>
                    <a:pt x="6731" y="52292"/>
                  </a:lnTo>
                  <a:lnTo>
                    <a:pt x="0" y="85598"/>
                  </a:lnTo>
                  <a:lnTo>
                    <a:pt x="0" y="427990"/>
                  </a:lnTo>
                  <a:lnTo>
                    <a:pt x="6731" y="461295"/>
                  </a:lnTo>
                  <a:lnTo>
                    <a:pt x="25082" y="488505"/>
                  </a:lnTo>
                  <a:lnTo>
                    <a:pt x="52292" y="506857"/>
                  </a:lnTo>
                  <a:lnTo>
                    <a:pt x="85598" y="513588"/>
                  </a:lnTo>
                  <a:lnTo>
                    <a:pt x="5265166" y="513588"/>
                  </a:lnTo>
                  <a:lnTo>
                    <a:pt x="5298471" y="506857"/>
                  </a:lnTo>
                  <a:lnTo>
                    <a:pt x="5325681" y="488505"/>
                  </a:lnTo>
                  <a:lnTo>
                    <a:pt x="5344033" y="461295"/>
                  </a:lnTo>
                  <a:lnTo>
                    <a:pt x="5350764" y="427990"/>
                  </a:lnTo>
                  <a:lnTo>
                    <a:pt x="5350764" y="85598"/>
                  </a:lnTo>
                  <a:lnTo>
                    <a:pt x="5344033" y="52292"/>
                  </a:lnTo>
                  <a:lnTo>
                    <a:pt x="5325681" y="25082"/>
                  </a:lnTo>
                  <a:lnTo>
                    <a:pt x="5298471" y="6731"/>
                  </a:lnTo>
                  <a:lnTo>
                    <a:pt x="5265166" y="0"/>
                  </a:lnTo>
                  <a:close/>
                </a:path>
              </a:pathLst>
            </a:custGeom>
            <a:solidFill>
              <a:srgbClr val="003399">
                <a:alpha val="10000"/>
              </a:srgbClr>
            </a:solidFill>
            <a:ln>
              <a:solidFill>
                <a:srgbClr val="003399"/>
              </a:solidFill>
            </a:ln>
          </p:spPr>
          <p:txBody>
            <a:bodyPr wrap="square" lIns="0" tIns="0" rIns="0" bIns="0" rtlCol="0"/>
            <a:lstStyle/>
            <a:p>
              <a:endParaRPr/>
            </a:p>
          </p:txBody>
        </p:sp>
        <p:sp>
          <p:nvSpPr>
            <p:cNvPr id="22" name="TextBox 21"/>
            <p:cNvSpPr txBox="1"/>
            <p:nvPr/>
          </p:nvSpPr>
          <p:spPr>
            <a:xfrm>
              <a:off x="6463675" y="4421178"/>
              <a:ext cx="5101943" cy="923330"/>
            </a:xfrm>
            <a:prstGeom prst="rect">
              <a:avLst/>
            </a:prstGeom>
            <a:noFill/>
          </p:spPr>
          <p:txBody>
            <a:bodyPr wrap="square" rtlCol="0">
              <a:spAutoFit/>
            </a:bodyPr>
            <a:lstStyle/>
            <a:p>
              <a:pPr algn="just"/>
              <a:r>
                <a:rPr lang="en-GB" dirty="0" smtClean="0">
                  <a:solidFill>
                    <a:srgbClr val="003399"/>
                  </a:solidFill>
                </a:rPr>
                <a:t>Marine </a:t>
              </a:r>
              <a:r>
                <a:rPr lang="en-GB" dirty="0">
                  <a:solidFill>
                    <a:srgbClr val="003399"/>
                  </a:solidFill>
                </a:rPr>
                <a:t>pollution and </a:t>
              </a:r>
              <a:r>
                <a:rPr lang="en-GB" dirty="0" smtClean="0">
                  <a:solidFill>
                    <a:srgbClr val="003399"/>
                  </a:solidFill>
                </a:rPr>
                <a:t>land-based sources </a:t>
              </a:r>
              <a:r>
                <a:rPr lang="en-GB" dirty="0">
                  <a:solidFill>
                    <a:srgbClr val="003399"/>
                  </a:solidFill>
                </a:rPr>
                <a:t>of pollution </a:t>
              </a:r>
              <a:r>
                <a:rPr lang="en-GB" dirty="0" smtClean="0">
                  <a:solidFill>
                    <a:srgbClr val="003399"/>
                  </a:solidFill>
                </a:rPr>
                <a:t>(nutrients</a:t>
              </a:r>
              <a:r>
                <a:rPr lang="en-GB" dirty="0">
                  <a:solidFill>
                    <a:srgbClr val="003399"/>
                  </a:solidFill>
                </a:rPr>
                <a:t>, pesticides, heavy metals and </a:t>
              </a:r>
              <a:r>
                <a:rPr lang="en-GB" dirty="0" smtClean="0">
                  <a:solidFill>
                    <a:srgbClr val="003399"/>
                  </a:solidFill>
                </a:rPr>
                <a:t>plastics)</a:t>
              </a:r>
              <a:endParaRPr lang="en-GB" dirty="0">
                <a:solidFill>
                  <a:srgbClr val="003399"/>
                </a:solidFill>
              </a:endParaRPr>
            </a:p>
          </p:txBody>
        </p:sp>
      </p:grpSp>
      <p:grpSp>
        <p:nvGrpSpPr>
          <p:cNvPr id="28" name="Group 27"/>
          <p:cNvGrpSpPr/>
          <p:nvPr/>
        </p:nvGrpSpPr>
        <p:grpSpPr>
          <a:xfrm>
            <a:off x="6374676" y="2492371"/>
            <a:ext cx="5336610" cy="743790"/>
            <a:chOff x="6374676" y="2416171"/>
            <a:chExt cx="5336610" cy="743790"/>
          </a:xfrm>
        </p:grpSpPr>
        <p:sp>
          <p:nvSpPr>
            <p:cNvPr id="148" name="object 31"/>
            <p:cNvSpPr/>
            <p:nvPr/>
          </p:nvSpPr>
          <p:spPr>
            <a:xfrm>
              <a:off x="6374676" y="2416171"/>
              <a:ext cx="5336610" cy="743790"/>
            </a:xfrm>
            <a:custGeom>
              <a:avLst/>
              <a:gdLst/>
              <a:ahLst/>
              <a:cxnLst/>
              <a:rect l="l" t="t" r="r" b="b"/>
              <a:pathLst>
                <a:path w="5351145" h="513714">
                  <a:moveTo>
                    <a:pt x="5265166" y="0"/>
                  </a:moveTo>
                  <a:lnTo>
                    <a:pt x="85598" y="0"/>
                  </a:lnTo>
                  <a:lnTo>
                    <a:pt x="52292" y="6731"/>
                  </a:lnTo>
                  <a:lnTo>
                    <a:pt x="25082" y="25082"/>
                  </a:lnTo>
                  <a:lnTo>
                    <a:pt x="6731" y="52292"/>
                  </a:lnTo>
                  <a:lnTo>
                    <a:pt x="0" y="85598"/>
                  </a:lnTo>
                  <a:lnTo>
                    <a:pt x="0" y="427990"/>
                  </a:lnTo>
                  <a:lnTo>
                    <a:pt x="6731" y="461295"/>
                  </a:lnTo>
                  <a:lnTo>
                    <a:pt x="25082" y="488505"/>
                  </a:lnTo>
                  <a:lnTo>
                    <a:pt x="52292" y="506857"/>
                  </a:lnTo>
                  <a:lnTo>
                    <a:pt x="85598" y="513588"/>
                  </a:lnTo>
                  <a:lnTo>
                    <a:pt x="5265166" y="513588"/>
                  </a:lnTo>
                  <a:lnTo>
                    <a:pt x="5298471" y="506857"/>
                  </a:lnTo>
                  <a:lnTo>
                    <a:pt x="5325681" y="488505"/>
                  </a:lnTo>
                  <a:lnTo>
                    <a:pt x="5344033" y="461295"/>
                  </a:lnTo>
                  <a:lnTo>
                    <a:pt x="5350764" y="427990"/>
                  </a:lnTo>
                  <a:lnTo>
                    <a:pt x="5350764" y="85598"/>
                  </a:lnTo>
                  <a:lnTo>
                    <a:pt x="5344033" y="52292"/>
                  </a:lnTo>
                  <a:lnTo>
                    <a:pt x="5325681" y="25082"/>
                  </a:lnTo>
                  <a:lnTo>
                    <a:pt x="5298471" y="6731"/>
                  </a:lnTo>
                  <a:lnTo>
                    <a:pt x="5265166" y="0"/>
                  </a:lnTo>
                  <a:close/>
                </a:path>
              </a:pathLst>
            </a:custGeom>
            <a:solidFill>
              <a:srgbClr val="003399">
                <a:alpha val="10000"/>
              </a:srgbClr>
            </a:solidFill>
            <a:ln>
              <a:solidFill>
                <a:srgbClr val="003399"/>
              </a:solidFill>
            </a:ln>
          </p:spPr>
          <p:txBody>
            <a:bodyPr wrap="square" lIns="0" tIns="0" rIns="0" bIns="0" rtlCol="0"/>
            <a:lstStyle/>
            <a:p>
              <a:endParaRPr/>
            </a:p>
          </p:txBody>
        </p:sp>
        <p:sp>
          <p:nvSpPr>
            <p:cNvPr id="23" name="TextBox 22"/>
            <p:cNvSpPr txBox="1"/>
            <p:nvPr/>
          </p:nvSpPr>
          <p:spPr>
            <a:xfrm>
              <a:off x="6443598" y="2464900"/>
              <a:ext cx="5100577" cy="646331"/>
            </a:xfrm>
            <a:prstGeom prst="rect">
              <a:avLst/>
            </a:prstGeom>
            <a:noFill/>
          </p:spPr>
          <p:txBody>
            <a:bodyPr wrap="square" rtlCol="0">
              <a:spAutoFit/>
            </a:bodyPr>
            <a:lstStyle/>
            <a:p>
              <a:pPr algn="just"/>
              <a:r>
                <a:rPr lang="en-GB" dirty="0">
                  <a:solidFill>
                    <a:srgbClr val="003399"/>
                  </a:solidFill>
                </a:rPr>
                <a:t>Chemical pollution in water and air from coastal and shipping </a:t>
              </a:r>
              <a:r>
                <a:rPr lang="en-GB" dirty="0" smtClean="0">
                  <a:solidFill>
                    <a:srgbClr val="003399"/>
                  </a:solidFill>
                </a:rPr>
                <a:t>activities (including </a:t>
              </a:r>
              <a:r>
                <a:rPr lang="en-GB" dirty="0">
                  <a:solidFill>
                    <a:srgbClr val="003399"/>
                  </a:solidFill>
                </a:rPr>
                <a:t>oil)</a:t>
              </a:r>
            </a:p>
          </p:txBody>
        </p:sp>
      </p:grpSp>
    </p:spTree>
    <p:extLst>
      <p:ext uri="{BB962C8B-B14F-4D97-AF65-F5344CB8AC3E}">
        <p14:creationId xmlns:p14="http://schemas.microsoft.com/office/powerpoint/2010/main" val="2779285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Picture 2" descr="C:\Users\PaulM\Desktop\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8" y="-4"/>
            <a:ext cx="12227817" cy="6858000"/>
          </a:xfrm>
          <a:prstGeom prst="rect">
            <a:avLst/>
          </a:prstGeom>
          <a:extLst/>
        </p:spPr>
        <p:style>
          <a:lnRef idx="2">
            <a:schemeClr val="accent2">
              <a:shade val="50000"/>
            </a:schemeClr>
          </a:lnRef>
          <a:fillRef idx="1">
            <a:schemeClr val="accent2"/>
          </a:fillRef>
          <a:effectRef idx="0">
            <a:schemeClr val="accent2"/>
          </a:effectRef>
          <a:fontRef idx="minor">
            <a:schemeClr val="lt1"/>
          </a:fontRef>
        </p:style>
      </p:pic>
      <p:grpSp>
        <p:nvGrpSpPr>
          <p:cNvPr id="86" name="Group 85">
            <a:extLst>
              <a:ext uri="{FF2B5EF4-FFF2-40B4-BE49-F238E27FC236}">
                <a16:creationId xmlns:a16="http://schemas.microsoft.com/office/drawing/2014/main" xmlns="" id="{4C12742B-BBD2-4AE4-A02A-C2BC5C14061D}"/>
              </a:ext>
            </a:extLst>
          </p:cNvPr>
          <p:cNvGrpSpPr/>
          <p:nvPr/>
        </p:nvGrpSpPr>
        <p:grpSpPr>
          <a:xfrm>
            <a:off x="-3372" y="5771636"/>
            <a:ext cx="12195372" cy="1087664"/>
            <a:chOff x="-3372" y="5771636"/>
            <a:chExt cx="12195372" cy="1087664"/>
          </a:xfrm>
        </p:grpSpPr>
        <p:grpSp>
          <p:nvGrpSpPr>
            <p:cNvPr id="87" name="Group 86">
              <a:extLst>
                <a:ext uri="{FF2B5EF4-FFF2-40B4-BE49-F238E27FC236}">
                  <a16:creationId xmlns:a16="http://schemas.microsoft.com/office/drawing/2014/main" xmlns="" id="{703A3C69-2C76-4494-A75D-FB69B98724BA}"/>
                </a:ext>
              </a:extLst>
            </p:cNvPr>
            <p:cNvGrpSpPr/>
            <p:nvPr/>
          </p:nvGrpSpPr>
          <p:grpSpPr>
            <a:xfrm>
              <a:off x="-3372" y="6002404"/>
              <a:ext cx="2653222" cy="855594"/>
              <a:chOff x="5208276" y="5677120"/>
              <a:chExt cx="3880949" cy="1251508"/>
            </a:xfrm>
            <a:solidFill>
              <a:schemeClr val="bg1"/>
            </a:solidFill>
          </p:grpSpPr>
          <p:sp>
            <p:nvSpPr>
              <p:cNvPr id="129" name="Oval 128">
                <a:extLst>
                  <a:ext uri="{FF2B5EF4-FFF2-40B4-BE49-F238E27FC236}">
                    <a16:creationId xmlns:a16="http://schemas.microsoft.com/office/drawing/2014/main" xmlns="" id="{AB0A4FF9-FAC4-43C1-9501-C1C343AEBFD2}"/>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0" name="Oval 129">
                <a:extLst>
                  <a:ext uri="{FF2B5EF4-FFF2-40B4-BE49-F238E27FC236}">
                    <a16:creationId xmlns:a16="http://schemas.microsoft.com/office/drawing/2014/main" xmlns="" id="{F978CF49-1E5A-451C-8BC3-FEF1604F1A4A}"/>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1" name="Oval 130">
                <a:extLst>
                  <a:ext uri="{FF2B5EF4-FFF2-40B4-BE49-F238E27FC236}">
                    <a16:creationId xmlns:a16="http://schemas.microsoft.com/office/drawing/2014/main" xmlns="" id="{988C7211-316A-40F8-A150-78C907B8B58B}"/>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2" name="Oval 131">
                <a:extLst>
                  <a:ext uri="{FF2B5EF4-FFF2-40B4-BE49-F238E27FC236}">
                    <a16:creationId xmlns:a16="http://schemas.microsoft.com/office/drawing/2014/main" xmlns="" id="{E5386B6D-D3D2-44EB-9CC3-E1E7AB5F7D6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3" name="Oval 132">
                <a:extLst>
                  <a:ext uri="{FF2B5EF4-FFF2-40B4-BE49-F238E27FC236}">
                    <a16:creationId xmlns:a16="http://schemas.microsoft.com/office/drawing/2014/main" xmlns="" id="{583270BD-5E42-4C94-9147-D7CAD0AB15DF}"/>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4" name="Oval 133">
                <a:extLst>
                  <a:ext uri="{FF2B5EF4-FFF2-40B4-BE49-F238E27FC236}">
                    <a16:creationId xmlns:a16="http://schemas.microsoft.com/office/drawing/2014/main" xmlns="" id="{ECEE333A-4B64-4261-9A1A-1E3FA5F1D397}"/>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5" name="Oval 134">
                <a:extLst>
                  <a:ext uri="{FF2B5EF4-FFF2-40B4-BE49-F238E27FC236}">
                    <a16:creationId xmlns:a16="http://schemas.microsoft.com/office/drawing/2014/main" xmlns="" id="{C36573F1-37E8-4B72-AA4C-31D8F470D837}"/>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6" name="Oval 135">
                <a:extLst>
                  <a:ext uri="{FF2B5EF4-FFF2-40B4-BE49-F238E27FC236}">
                    <a16:creationId xmlns:a16="http://schemas.microsoft.com/office/drawing/2014/main" xmlns="" id="{86D353E0-00C5-4957-A3B2-24546EA54BAD}"/>
                  </a:ext>
                </a:extLst>
              </p:cNvPr>
              <p:cNvSpPr/>
              <p:nvPr/>
            </p:nvSpPr>
            <p:spPr>
              <a:xfrm>
                <a:off x="8369145" y="618281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7" name="Rectangle 136">
                <a:extLst>
                  <a:ext uri="{FF2B5EF4-FFF2-40B4-BE49-F238E27FC236}">
                    <a16:creationId xmlns:a16="http://schemas.microsoft.com/office/drawing/2014/main" xmlns="" id="{5F016A67-34C1-4386-9C9D-1055243B08AA}"/>
                  </a:ext>
                </a:extLst>
              </p:cNvPr>
              <p:cNvSpPr/>
              <p:nvPr/>
            </p:nvSpPr>
            <p:spPr>
              <a:xfrm>
                <a:off x="5208276" y="6761949"/>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8" name="Oval 137">
                <a:extLst>
                  <a:ext uri="{FF2B5EF4-FFF2-40B4-BE49-F238E27FC236}">
                    <a16:creationId xmlns:a16="http://schemas.microsoft.com/office/drawing/2014/main" xmlns="" id="{0252C833-C678-45CA-A199-7F35716EE1E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9" name="Oval 138">
                <a:extLst>
                  <a:ext uri="{FF2B5EF4-FFF2-40B4-BE49-F238E27FC236}">
                    <a16:creationId xmlns:a16="http://schemas.microsoft.com/office/drawing/2014/main" xmlns="" id="{4EC45244-B879-41AA-8FFE-075FAE0D099F}"/>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0" name="Oval 139">
                <a:extLst>
                  <a:ext uri="{FF2B5EF4-FFF2-40B4-BE49-F238E27FC236}">
                    <a16:creationId xmlns:a16="http://schemas.microsoft.com/office/drawing/2014/main" xmlns="" id="{C9955BB6-A182-42D7-8994-85C18BBD588E}"/>
                  </a:ext>
                </a:extLst>
              </p:cNvPr>
              <p:cNvSpPr/>
              <p:nvPr/>
            </p:nvSpPr>
            <p:spPr>
              <a:xfrm>
                <a:off x="5213208" y="6320028"/>
                <a:ext cx="595719" cy="59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1" name="Oval 140">
                <a:extLst>
                  <a:ext uri="{FF2B5EF4-FFF2-40B4-BE49-F238E27FC236}">
                    <a16:creationId xmlns:a16="http://schemas.microsoft.com/office/drawing/2014/main" xmlns="" id="{4957CEC7-D042-4C70-B305-ADD45B712C8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8" name="Group 87">
              <a:extLst>
                <a:ext uri="{FF2B5EF4-FFF2-40B4-BE49-F238E27FC236}">
                  <a16:creationId xmlns:a16="http://schemas.microsoft.com/office/drawing/2014/main" xmlns="" id="{85263D1D-5206-45BF-A1B3-E3D126751B1E}"/>
                </a:ext>
              </a:extLst>
            </p:cNvPr>
            <p:cNvGrpSpPr/>
            <p:nvPr/>
          </p:nvGrpSpPr>
          <p:grpSpPr>
            <a:xfrm>
              <a:off x="2503359" y="5771636"/>
              <a:ext cx="3430784" cy="1086364"/>
              <a:chOff x="5096347" y="5677120"/>
              <a:chExt cx="3992878" cy="1264356"/>
            </a:xfrm>
            <a:solidFill>
              <a:schemeClr val="bg1"/>
            </a:solidFill>
          </p:grpSpPr>
          <p:sp>
            <p:nvSpPr>
              <p:cNvPr id="116" name="Oval 115">
                <a:extLst>
                  <a:ext uri="{FF2B5EF4-FFF2-40B4-BE49-F238E27FC236}">
                    <a16:creationId xmlns:a16="http://schemas.microsoft.com/office/drawing/2014/main" xmlns="" id="{18DFA296-156D-4009-9788-2546166426B9}"/>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7" name="Oval 116">
                <a:extLst>
                  <a:ext uri="{FF2B5EF4-FFF2-40B4-BE49-F238E27FC236}">
                    <a16:creationId xmlns:a16="http://schemas.microsoft.com/office/drawing/2014/main" xmlns="" id="{EBA87D00-E5AE-499A-8A49-48AFDF3E0DD7}"/>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8" name="Oval 117">
                <a:extLst>
                  <a:ext uri="{FF2B5EF4-FFF2-40B4-BE49-F238E27FC236}">
                    <a16:creationId xmlns:a16="http://schemas.microsoft.com/office/drawing/2014/main" xmlns="" id="{E581E2D3-A2F4-46C1-9CE1-4D3350119764}"/>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9" name="Oval 118">
                <a:extLst>
                  <a:ext uri="{FF2B5EF4-FFF2-40B4-BE49-F238E27FC236}">
                    <a16:creationId xmlns:a16="http://schemas.microsoft.com/office/drawing/2014/main" xmlns="" id="{B145E789-11AE-422F-A756-ED76C76EEA3A}"/>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0" name="Oval 119">
                <a:extLst>
                  <a:ext uri="{FF2B5EF4-FFF2-40B4-BE49-F238E27FC236}">
                    <a16:creationId xmlns:a16="http://schemas.microsoft.com/office/drawing/2014/main" xmlns="" id="{B8B4C9CD-46F0-4869-8B22-1B12FAA56467}"/>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1" name="Oval 120">
                <a:extLst>
                  <a:ext uri="{FF2B5EF4-FFF2-40B4-BE49-F238E27FC236}">
                    <a16:creationId xmlns:a16="http://schemas.microsoft.com/office/drawing/2014/main" xmlns="" id="{5C1166E9-C181-4A2A-B0A8-A2AFBF5B9824}"/>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2" name="Oval 121">
                <a:extLst>
                  <a:ext uri="{FF2B5EF4-FFF2-40B4-BE49-F238E27FC236}">
                    <a16:creationId xmlns:a16="http://schemas.microsoft.com/office/drawing/2014/main" xmlns="" id="{8BA83311-26E5-4485-9FE7-4244FE0DA60D}"/>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3" name="Oval 122">
                <a:extLst>
                  <a:ext uri="{FF2B5EF4-FFF2-40B4-BE49-F238E27FC236}">
                    <a16:creationId xmlns:a16="http://schemas.microsoft.com/office/drawing/2014/main" xmlns="" id="{4768E5B8-5B7C-4A36-9FF6-7406D0BA39A4}"/>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4" name="Rectangle 123">
                <a:extLst>
                  <a:ext uri="{FF2B5EF4-FFF2-40B4-BE49-F238E27FC236}">
                    <a16:creationId xmlns:a16="http://schemas.microsoft.com/office/drawing/2014/main" xmlns="" id="{9ECD3B48-F20E-4171-A173-84BF3B4D009D}"/>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5" name="Oval 124">
                <a:extLst>
                  <a:ext uri="{FF2B5EF4-FFF2-40B4-BE49-F238E27FC236}">
                    <a16:creationId xmlns:a16="http://schemas.microsoft.com/office/drawing/2014/main" xmlns="" id="{CD1C6392-8FAF-49A6-B69D-50B51872598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6" name="Oval 125">
                <a:extLst>
                  <a:ext uri="{FF2B5EF4-FFF2-40B4-BE49-F238E27FC236}">
                    <a16:creationId xmlns:a16="http://schemas.microsoft.com/office/drawing/2014/main" xmlns="" id="{17812A5D-426E-4FC1-BE4D-3E2BAB38703C}"/>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7" name="Oval 126">
                <a:extLst>
                  <a:ext uri="{FF2B5EF4-FFF2-40B4-BE49-F238E27FC236}">
                    <a16:creationId xmlns:a16="http://schemas.microsoft.com/office/drawing/2014/main" xmlns="" id="{2E2A221B-DF7D-42A3-A2EF-B24FF15CF151}"/>
                  </a:ext>
                </a:extLst>
              </p:cNvPr>
              <p:cNvSpPr/>
              <p:nvPr/>
            </p:nvSpPr>
            <p:spPr>
              <a:xfrm>
                <a:off x="5096347" y="6288693"/>
                <a:ext cx="595719" cy="595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8" name="Oval 127">
                <a:extLst>
                  <a:ext uri="{FF2B5EF4-FFF2-40B4-BE49-F238E27FC236}">
                    <a16:creationId xmlns:a16="http://schemas.microsoft.com/office/drawing/2014/main" xmlns="" id="{A7207D26-B165-4191-B782-B313E6D89207}"/>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9" name="Group 88">
              <a:extLst>
                <a:ext uri="{FF2B5EF4-FFF2-40B4-BE49-F238E27FC236}">
                  <a16:creationId xmlns:a16="http://schemas.microsoft.com/office/drawing/2014/main" xmlns="" id="{012A7D5B-F4DA-4FC9-B4CA-16A84220B4F3}"/>
                </a:ext>
              </a:extLst>
            </p:cNvPr>
            <p:cNvGrpSpPr/>
            <p:nvPr/>
          </p:nvGrpSpPr>
          <p:grpSpPr>
            <a:xfrm flipH="1">
              <a:off x="5677557" y="5865298"/>
              <a:ext cx="3459076" cy="994002"/>
              <a:chOff x="5176824" y="5783050"/>
              <a:chExt cx="4025805" cy="1156862"/>
            </a:xfrm>
            <a:solidFill>
              <a:schemeClr val="bg1"/>
            </a:solidFill>
          </p:grpSpPr>
          <p:sp>
            <p:nvSpPr>
              <p:cNvPr id="104" name="Oval 103">
                <a:extLst>
                  <a:ext uri="{FF2B5EF4-FFF2-40B4-BE49-F238E27FC236}">
                    <a16:creationId xmlns:a16="http://schemas.microsoft.com/office/drawing/2014/main" xmlns="" id="{CB3F5042-7620-48AA-8AA9-A60CD6C0B1BE}"/>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5" name="Oval 104">
                <a:extLst>
                  <a:ext uri="{FF2B5EF4-FFF2-40B4-BE49-F238E27FC236}">
                    <a16:creationId xmlns:a16="http://schemas.microsoft.com/office/drawing/2014/main" xmlns="" id="{3D959D20-A083-4781-949F-FB1D6B99FF73}"/>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6" name="Oval 105">
                <a:extLst>
                  <a:ext uri="{FF2B5EF4-FFF2-40B4-BE49-F238E27FC236}">
                    <a16:creationId xmlns:a16="http://schemas.microsoft.com/office/drawing/2014/main" xmlns="" id="{9D6D4CD8-9320-4966-824F-584E128F0E65}"/>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7" name="Oval 106">
                <a:extLst>
                  <a:ext uri="{FF2B5EF4-FFF2-40B4-BE49-F238E27FC236}">
                    <a16:creationId xmlns:a16="http://schemas.microsoft.com/office/drawing/2014/main" xmlns="" id="{5195F3D2-551E-4893-8A58-67C10C93788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8" name="Oval 107">
                <a:extLst>
                  <a:ext uri="{FF2B5EF4-FFF2-40B4-BE49-F238E27FC236}">
                    <a16:creationId xmlns:a16="http://schemas.microsoft.com/office/drawing/2014/main" xmlns="" id="{C83E48FF-087F-4B2E-8279-6DF0342F5264}"/>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9" name="Oval 108">
                <a:extLst>
                  <a:ext uri="{FF2B5EF4-FFF2-40B4-BE49-F238E27FC236}">
                    <a16:creationId xmlns:a16="http://schemas.microsoft.com/office/drawing/2014/main" xmlns="" id="{DD51383D-208D-4641-8844-76B3C1D852A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0" name="Oval 109">
                <a:extLst>
                  <a:ext uri="{FF2B5EF4-FFF2-40B4-BE49-F238E27FC236}">
                    <a16:creationId xmlns:a16="http://schemas.microsoft.com/office/drawing/2014/main" xmlns="" id="{6A6669FB-E736-4C60-8A29-BAA5417CF2DA}"/>
                  </a:ext>
                </a:extLst>
              </p:cNvPr>
              <p:cNvSpPr/>
              <p:nvPr/>
            </p:nvSpPr>
            <p:spPr>
              <a:xfrm>
                <a:off x="8482549" y="610077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1" name="Rectangle 110">
                <a:extLst>
                  <a:ext uri="{FF2B5EF4-FFF2-40B4-BE49-F238E27FC236}">
                    <a16:creationId xmlns:a16="http://schemas.microsoft.com/office/drawing/2014/main" xmlns="" id="{DB80CD61-B537-4EE2-BC89-94F28C57ACAE}"/>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2" name="Oval 111">
                <a:extLst>
                  <a:ext uri="{FF2B5EF4-FFF2-40B4-BE49-F238E27FC236}">
                    <a16:creationId xmlns:a16="http://schemas.microsoft.com/office/drawing/2014/main" xmlns="" id="{6C0E99CA-9970-48CD-A2C8-6F6D40617667}"/>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3" name="Oval 112">
                <a:extLst>
                  <a:ext uri="{FF2B5EF4-FFF2-40B4-BE49-F238E27FC236}">
                    <a16:creationId xmlns:a16="http://schemas.microsoft.com/office/drawing/2014/main" xmlns="" id="{2899C702-B8A3-44C8-8C1A-96C97464AE2D}"/>
                  </a:ext>
                </a:extLst>
              </p:cNvPr>
              <p:cNvSpPr/>
              <p:nvPr/>
            </p:nvSpPr>
            <p:spPr>
              <a:xfrm>
                <a:off x="5176824" y="6066471"/>
                <a:ext cx="849276" cy="8492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4" name="Oval 113">
                <a:extLst>
                  <a:ext uri="{FF2B5EF4-FFF2-40B4-BE49-F238E27FC236}">
                    <a16:creationId xmlns:a16="http://schemas.microsoft.com/office/drawing/2014/main" xmlns="" id="{A7CDC775-77B4-4AD9-ADD0-A0FF9EAEAC4C}"/>
                  </a:ext>
                </a:extLst>
              </p:cNvPr>
              <p:cNvSpPr/>
              <p:nvPr/>
            </p:nvSpPr>
            <p:spPr>
              <a:xfrm>
                <a:off x="7541959" y="6181631"/>
                <a:ext cx="1213393"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5" name="Oval 114">
                <a:extLst>
                  <a:ext uri="{FF2B5EF4-FFF2-40B4-BE49-F238E27FC236}">
                    <a16:creationId xmlns:a16="http://schemas.microsoft.com/office/drawing/2014/main" xmlns="" id="{D5FB79FB-0C39-4C1B-AD25-2160424267C4}"/>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90" name="Group 89">
              <a:extLst>
                <a:ext uri="{FF2B5EF4-FFF2-40B4-BE49-F238E27FC236}">
                  <a16:creationId xmlns:a16="http://schemas.microsoft.com/office/drawing/2014/main" xmlns="" id="{EB52E871-9D18-4C7B-B4CD-E81CFC1DBCCB}"/>
                </a:ext>
              </a:extLst>
            </p:cNvPr>
            <p:cNvGrpSpPr/>
            <p:nvPr/>
          </p:nvGrpSpPr>
          <p:grpSpPr>
            <a:xfrm flipH="1">
              <a:off x="8843757" y="5862654"/>
              <a:ext cx="3348243" cy="995346"/>
              <a:chOff x="5192411" y="5783050"/>
              <a:chExt cx="3896814" cy="1158426"/>
            </a:xfrm>
            <a:solidFill>
              <a:schemeClr val="bg1"/>
            </a:solidFill>
          </p:grpSpPr>
          <p:sp>
            <p:nvSpPr>
              <p:cNvPr id="91" name="Oval 90">
                <a:extLst>
                  <a:ext uri="{FF2B5EF4-FFF2-40B4-BE49-F238E27FC236}">
                    <a16:creationId xmlns:a16="http://schemas.microsoft.com/office/drawing/2014/main" xmlns="" id="{FF5789D8-4786-4DF4-95F6-A90FBEAF85B5}"/>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Oval 91">
                <a:extLst>
                  <a:ext uri="{FF2B5EF4-FFF2-40B4-BE49-F238E27FC236}">
                    <a16:creationId xmlns:a16="http://schemas.microsoft.com/office/drawing/2014/main" xmlns="" id="{F090F829-9315-4CA1-8D6A-2DB7CDF82816}"/>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Oval 93">
                <a:extLst>
                  <a:ext uri="{FF2B5EF4-FFF2-40B4-BE49-F238E27FC236}">
                    <a16:creationId xmlns:a16="http://schemas.microsoft.com/office/drawing/2014/main" xmlns="" id="{D9926DD9-254C-4C69-B6CC-B0D98F5490E7}"/>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Oval 94">
                <a:extLst>
                  <a:ext uri="{FF2B5EF4-FFF2-40B4-BE49-F238E27FC236}">
                    <a16:creationId xmlns:a16="http://schemas.microsoft.com/office/drawing/2014/main" xmlns="" id="{CFCB6364-1C64-4076-8756-77A8E36FF0DD}"/>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Oval 95">
                <a:extLst>
                  <a:ext uri="{FF2B5EF4-FFF2-40B4-BE49-F238E27FC236}">
                    <a16:creationId xmlns:a16="http://schemas.microsoft.com/office/drawing/2014/main" xmlns="" id="{7D337828-1D66-42DB-9EC7-00FD2187066C}"/>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7" name="Oval 96">
                <a:extLst>
                  <a:ext uri="{FF2B5EF4-FFF2-40B4-BE49-F238E27FC236}">
                    <a16:creationId xmlns:a16="http://schemas.microsoft.com/office/drawing/2014/main" xmlns="" id="{5E093C55-07F0-46C1-8122-1D60D10D851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8" name="Oval 97">
                <a:extLst>
                  <a:ext uri="{FF2B5EF4-FFF2-40B4-BE49-F238E27FC236}">
                    <a16:creationId xmlns:a16="http://schemas.microsoft.com/office/drawing/2014/main" xmlns="" id="{797F0166-9ABD-4816-B8B9-03CE4A1CF37E}"/>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9" name="Rectangle 98">
                <a:extLst>
                  <a:ext uri="{FF2B5EF4-FFF2-40B4-BE49-F238E27FC236}">
                    <a16:creationId xmlns:a16="http://schemas.microsoft.com/office/drawing/2014/main" xmlns="" id="{E6C2B19F-F75C-4AE1-8690-1A7AA8BFD395}"/>
                  </a:ext>
                </a:extLst>
              </p:cNvPr>
              <p:cNvSpPr/>
              <p:nvPr/>
            </p:nvSpPr>
            <p:spPr>
              <a:xfrm>
                <a:off x="5192411" y="6613640"/>
                <a:ext cx="3880949" cy="32379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0" name="Oval 99">
                <a:extLst>
                  <a:ext uri="{FF2B5EF4-FFF2-40B4-BE49-F238E27FC236}">
                    <a16:creationId xmlns:a16="http://schemas.microsoft.com/office/drawing/2014/main" xmlns="" id="{90282034-C4CF-443B-9646-1DB95B8C8D74}"/>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1" name="Oval 100">
                <a:extLst>
                  <a:ext uri="{FF2B5EF4-FFF2-40B4-BE49-F238E27FC236}">
                    <a16:creationId xmlns:a16="http://schemas.microsoft.com/office/drawing/2014/main" xmlns="" id="{7939ED8E-F096-4B69-9BE6-EC7DFD687634}"/>
                  </a:ext>
                </a:extLst>
              </p:cNvPr>
              <p:cNvSpPr/>
              <p:nvPr/>
            </p:nvSpPr>
            <p:spPr>
              <a:xfrm>
                <a:off x="5192411" y="6030346"/>
                <a:ext cx="907666" cy="9076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02" name="Oval 101">
                <a:extLst>
                  <a:ext uri="{FF2B5EF4-FFF2-40B4-BE49-F238E27FC236}">
                    <a16:creationId xmlns:a16="http://schemas.microsoft.com/office/drawing/2014/main" xmlns="" id="{7F038885-7C8E-4EF9-9221-F5B2ACCC797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3" name="Oval 102">
                <a:extLst>
                  <a:ext uri="{FF2B5EF4-FFF2-40B4-BE49-F238E27FC236}">
                    <a16:creationId xmlns:a16="http://schemas.microsoft.com/office/drawing/2014/main" xmlns="" id="{6FE9DDEF-C633-4DC4-BC55-2A8FCB686D69}"/>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pic>
        <p:nvPicPr>
          <p:cNvPr id="147" name="Picture 146" descr="Description: cid:image001.png@01D30535.E9EF8370"/>
          <p:cNvPicPr/>
          <p:nvPr/>
        </p:nvPicPr>
        <p:blipFill>
          <a:blip r:embed="rId4">
            <a:extLst>
              <a:ext uri="{28A0092B-C50C-407E-A947-70E740481C1C}">
                <a14:useLocalDpi xmlns:a14="http://schemas.microsoft.com/office/drawing/2010/main" val="0"/>
              </a:ext>
            </a:extLst>
          </a:blip>
          <a:srcRect/>
          <a:stretch>
            <a:fillRect/>
          </a:stretch>
        </p:blipFill>
        <p:spPr bwMode="auto">
          <a:xfrm>
            <a:off x="9124696" y="6333607"/>
            <a:ext cx="832888" cy="519787"/>
          </a:xfrm>
          <a:prstGeom prst="rect">
            <a:avLst/>
          </a:prstGeom>
          <a:noFill/>
          <a:ln>
            <a:noFill/>
          </a:ln>
        </p:spPr>
      </p:pic>
      <p:pic>
        <p:nvPicPr>
          <p:cNvPr id="149" name="Picture 148"/>
          <p:cNvPicPr/>
          <p:nvPr/>
        </p:nvPicPr>
        <p:blipFill>
          <a:blip r:embed="rId5" cstate="print">
            <a:extLst>
              <a:ext uri="{28A0092B-C50C-407E-A947-70E740481C1C}">
                <a14:useLocalDpi xmlns:a14="http://schemas.microsoft.com/office/drawing/2010/main" val="0"/>
              </a:ext>
            </a:extLst>
          </a:blip>
          <a:stretch>
            <a:fillRect/>
          </a:stretch>
        </p:blipFill>
        <p:spPr>
          <a:xfrm>
            <a:off x="1962226" y="6360229"/>
            <a:ext cx="607035" cy="481599"/>
          </a:xfrm>
          <a:prstGeom prst="rect">
            <a:avLst/>
          </a:prstGeom>
        </p:spPr>
      </p:pic>
      <p:pic>
        <p:nvPicPr>
          <p:cNvPr id="143" name="Picture 142" descr="\\192.168.1.187\Public\ANTETE_MLPDA\MLPDA_e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9942" y="6355696"/>
            <a:ext cx="3050504" cy="468929"/>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64">
            <a:extLst>
              <a:ext uri="{FF2B5EF4-FFF2-40B4-BE49-F238E27FC236}">
                <a16:creationId xmlns:a16="http://schemas.microsoft.com/office/drawing/2014/main" xmlns="" id="{BEB6F09A-70ED-41E9-94E9-27FB3F1C0316}"/>
              </a:ext>
            </a:extLst>
          </p:cNvPr>
          <p:cNvSpPr txBox="1"/>
          <p:nvPr/>
        </p:nvSpPr>
        <p:spPr>
          <a:xfrm>
            <a:off x="-34354" y="596260"/>
            <a:ext cx="8453861" cy="584775"/>
          </a:xfrm>
          <a:prstGeom prst="rect">
            <a:avLst/>
          </a:prstGeom>
          <a:solidFill>
            <a:schemeClr val="accent4"/>
          </a:solidFill>
          <a:effectLst>
            <a:outerShdw blurRad="50800" dist="38100" dir="2700000" algn="tl" rotWithShape="0">
              <a:prstClr val="black">
                <a:alpha val="40000"/>
              </a:prstClr>
            </a:outerShdw>
          </a:effectLst>
        </p:spPr>
        <p:txBody>
          <a:bodyPr wrap="square" rtlCol="0" anchor="ctr">
            <a:spAutoFit/>
          </a:bodyPr>
          <a:lstStyle/>
          <a:p>
            <a:r>
              <a:rPr lang="en-GB" sz="3200" b="1" dirty="0" smtClean="0">
                <a:solidFill>
                  <a:schemeClr val="bg1"/>
                </a:solidFill>
              </a:rPr>
              <a:t>Thematic concentration</a:t>
            </a:r>
            <a:endParaRPr lang="ko-KR" altLang="en-US" sz="3200" b="1" dirty="0">
              <a:solidFill>
                <a:schemeClr val="bg1"/>
              </a:solidFill>
              <a:cs typeface="Arial" pitchFamily="34" charset="0"/>
            </a:endParaRPr>
          </a:p>
        </p:txBody>
      </p:sp>
      <p:grpSp>
        <p:nvGrpSpPr>
          <p:cNvPr id="81" name="object 20"/>
          <p:cNvGrpSpPr/>
          <p:nvPr/>
        </p:nvGrpSpPr>
        <p:grpSpPr>
          <a:xfrm>
            <a:off x="2015817" y="2387519"/>
            <a:ext cx="3840479" cy="915936"/>
            <a:chOff x="1856232" y="3707879"/>
            <a:chExt cx="3840479" cy="915936"/>
          </a:xfrm>
        </p:grpSpPr>
        <p:sp>
          <p:nvSpPr>
            <p:cNvPr id="83" name="object 22"/>
            <p:cNvSpPr/>
            <p:nvPr/>
          </p:nvSpPr>
          <p:spPr>
            <a:xfrm>
              <a:off x="1856232" y="3707879"/>
              <a:ext cx="3840479" cy="915936"/>
            </a:xfrm>
            <a:prstGeom prst="rect">
              <a:avLst/>
            </a:prstGeom>
            <a:blipFill>
              <a:blip r:embed="rId7" cstate="print"/>
              <a:stretch>
                <a:fillRect/>
              </a:stretch>
            </a:blipFill>
          </p:spPr>
          <p:txBody>
            <a:bodyPr wrap="square" lIns="0" tIns="0" rIns="0" bIns="0" rtlCol="0"/>
            <a:lstStyle/>
            <a:p>
              <a:endParaRPr/>
            </a:p>
          </p:txBody>
        </p:sp>
        <p:sp>
          <p:nvSpPr>
            <p:cNvPr id="85" name="object 24"/>
            <p:cNvSpPr/>
            <p:nvPr/>
          </p:nvSpPr>
          <p:spPr>
            <a:xfrm>
              <a:off x="1942583" y="3707879"/>
              <a:ext cx="3738879" cy="814069"/>
            </a:xfrm>
            <a:custGeom>
              <a:avLst/>
              <a:gdLst/>
              <a:ahLst/>
              <a:cxnLst/>
              <a:rect l="l" t="t" r="r" b="b"/>
              <a:pathLst>
                <a:path w="3738879" h="814070">
                  <a:moveTo>
                    <a:pt x="2766694" y="0"/>
                  </a:moveTo>
                  <a:lnTo>
                    <a:pt x="2766694" y="185928"/>
                  </a:lnTo>
                  <a:lnTo>
                    <a:pt x="848486" y="185928"/>
                  </a:lnTo>
                  <a:lnTo>
                    <a:pt x="0" y="627888"/>
                  </a:lnTo>
                  <a:lnTo>
                    <a:pt x="2766694" y="627888"/>
                  </a:lnTo>
                  <a:lnTo>
                    <a:pt x="2766694" y="813816"/>
                  </a:lnTo>
                  <a:lnTo>
                    <a:pt x="3738372" y="406908"/>
                  </a:lnTo>
                  <a:lnTo>
                    <a:pt x="2766694" y="0"/>
                  </a:lnTo>
                  <a:close/>
                </a:path>
              </a:pathLst>
            </a:custGeom>
            <a:solidFill>
              <a:srgbClr val="003399">
                <a:alpha val="50000"/>
              </a:srgbClr>
            </a:solidFill>
          </p:spPr>
          <p:txBody>
            <a:bodyPr wrap="square" lIns="0" tIns="0" rIns="0" bIns="0" rtlCol="0"/>
            <a:lstStyle/>
            <a:p>
              <a:endParaRPr/>
            </a:p>
          </p:txBody>
        </p:sp>
      </p:grpSp>
      <p:grpSp>
        <p:nvGrpSpPr>
          <p:cNvPr id="93" name="object 15"/>
          <p:cNvGrpSpPr/>
          <p:nvPr/>
        </p:nvGrpSpPr>
        <p:grpSpPr>
          <a:xfrm>
            <a:off x="1391233" y="4045900"/>
            <a:ext cx="4419600" cy="1138428"/>
            <a:chOff x="1121663" y="5085588"/>
            <a:chExt cx="4419600" cy="1138428"/>
          </a:xfrm>
        </p:grpSpPr>
        <p:sp>
          <p:nvSpPr>
            <p:cNvPr id="142" name="object 16"/>
            <p:cNvSpPr/>
            <p:nvPr/>
          </p:nvSpPr>
          <p:spPr>
            <a:xfrm>
              <a:off x="1121663" y="5085588"/>
              <a:ext cx="4419600" cy="1138428"/>
            </a:xfrm>
            <a:prstGeom prst="rect">
              <a:avLst/>
            </a:prstGeom>
            <a:blipFill>
              <a:blip r:embed="rId8" cstate="print"/>
              <a:stretch>
                <a:fillRect/>
              </a:stretch>
            </a:blipFill>
          </p:spPr>
          <p:txBody>
            <a:bodyPr wrap="square" lIns="0" tIns="0" rIns="0" bIns="0" rtlCol="0"/>
            <a:lstStyle/>
            <a:p>
              <a:endParaRPr/>
            </a:p>
          </p:txBody>
        </p:sp>
        <p:sp>
          <p:nvSpPr>
            <p:cNvPr id="145" name="object 18"/>
            <p:cNvSpPr/>
            <p:nvPr/>
          </p:nvSpPr>
          <p:spPr>
            <a:xfrm>
              <a:off x="1223263" y="5085588"/>
              <a:ext cx="4318000" cy="1036319"/>
            </a:xfrm>
            <a:custGeom>
              <a:avLst/>
              <a:gdLst/>
              <a:ahLst/>
              <a:cxnLst/>
              <a:rect l="l" t="t" r="r" b="b"/>
              <a:pathLst>
                <a:path w="4318000" h="1036320">
                  <a:moveTo>
                    <a:pt x="3195320" y="0"/>
                  </a:moveTo>
                  <a:lnTo>
                    <a:pt x="3195320" y="236728"/>
                  </a:lnTo>
                  <a:lnTo>
                    <a:pt x="979932" y="236728"/>
                  </a:lnTo>
                  <a:lnTo>
                    <a:pt x="0" y="799604"/>
                  </a:lnTo>
                  <a:lnTo>
                    <a:pt x="3195320" y="799604"/>
                  </a:lnTo>
                  <a:lnTo>
                    <a:pt x="3195320" y="1036320"/>
                  </a:lnTo>
                  <a:lnTo>
                    <a:pt x="4317492" y="518160"/>
                  </a:lnTo>
                  <a:lnTo>
                    <a:pt x="3195320" y="0"/>
                  </a:lnTo>
                  <a:close/>
                </a:path>
              </a:pathLst>
            </a:custGeom>
            <a:solidFill>
              <a:srgbClr val="003399">
                <a:alpha val="50000"/>
              </a:srgbClr>
            </a:solidFill>
          </p:spPr>
          <p:txBody>
            <a:bodyPr wrap="square" lIns="0" tIns="0" rIns="0" bIns="0" rtlCol="0"/>
            <a:lstStyle/>
            <a:p>
              <a:endParaRPr/>
            </a:p>
          </p:txBody>
        </p:sp>
      </p:grpSp>
      <p:sp>
        <p:nvSpPr>
          <p:cNvPr id="5" name="Flowchart: Delay 4"/>
          <p:cNvSpPr/>
          <p:nvPr/>
        </p:nvSpPr>
        <p:spPr>
          <a:xfrm>
            <a:off x="-62225" y="2320416"/>
            <a:ext cx="1758594" cy="2805431"/>
          </a:xfrm>
          <a:prstGeom prst="flowChartDelay">
            <a:avLst/>
          </a:prstGeom>
          <a:solidFill>
            <a:srgbClr val="00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115938" y="3292380"/>
            <a:ext cx="1530529" cy="1692771"/>
          </a:xfrm>
          <a:prstGeom prst="rect">
            <a:avLst/>
          </a:prstGeom>
          <a:noFill/>
        </p:spPr>
        <p:txBody>
          <a:bodyPr wrap="square" rtlCol="0">
            <a:spAutoFit/>
          </a:bodyPr>
          <a:lstStyle/>
          <a:p>
            <a:r>
              <a:rPr lang="en-GB" sz="4800" b="1" dirty="0" smtClean="0">
                <a:solidFill>
                  <a:schemeClr val="bg1"/>
                </a:solidFill>
              </a:rPr>
              <a:t>ISO 1</a:t>
            </a:r>
          </a:p>
          <a:p>
            <a:r>
              <a:rPr lang="en-GB" sz="2800" b="1" dirty="0" smtClean="0">
                <a:solidFill>
                  <a:schemeClr val="bg1"/>
                </a:solidFill>
              </a:rPr>
              <a:t>Better </a:t>
            </a:r>
            <a:r>
              <a:rPr lang="en-GB" sz="2800" b="1" dirty="0" err="1" smtClean="0">
                <a:solidFill>
                  <a:schemeClr val="bg1"/>
                </a:solidFill>
              </a:rPr>
              <a:t>gov</a:t>
            </a:r>
            <a:endParaRPr lang="en-GB" sz="2800" b="1" dirty="0">
              <a:solidFill>
                <a:schemeClr val="bg1"/>
              </a:solidFill>
            </a:endParaRPr>
          </a:p>
        </p:txBody>
      </p:sp>
      <p:sp>
        <p:nvSpPr>
          <p:cNvPr id="9" name="Rounded Rectangle 8"/>
          <p:cNvSpPr/>
          <p:nvPr/>
        </p:nvSpPr>
        <p:spPr>
          <a:xfrm>
            <a:off x="2498519" y="1353681"/>
            <a:ext cx="2946179" cy="394943"/>
          </a:xfrm>
          <a:prstGeom prst="roundRect">
            <a:avLst/>
          </a:prstGeom>
          <a:solidFill>
            <a:srgbClr val="FF6600"/>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70052" y="1307400"/>
            <a:ext cx="2917312" cy="461665"/>
          </a:xfrm>
          <a:prstGeom prst="rect">
            <a:avLst/>
          </a:prstGeom>
          <a:noFill/>
        </p:spPr>
        <p:txBody>
          <a:bodyPr wrap="square" rtlCol="0">
            <a:spAutoFit/>
          </a:bodyPr>
          <a:lstStyle/>
          <a:p>
            <a:r>
              <a:rPr lang="en-GB" sz="2400" b="1" dirty="0">
                <a:solidFill>
                  <a:schemeClr val="bg1"/>
                </a:solidFill>
                <a:cs typeface="Arial"/>
              </a:rPr>
              <a:t>Areas for</a:t>
            </a:r>
            <a:r>
              <a:rPr lang="en-GB" sz="2400" b="1" spc="-75" dirty="0">
                <a:solidFill>
                  <a:schemeClr val="bg1"/>
                </a:solidFill>
                <a:cs typeface="Arial"/>
              </a:rPr>
              <a:t> </a:t>
            </a:r>
            <a:r>
              <a:rPr lang="en-GB" sz="2400" b="1" dirty="0" smtClean="0">
                <a:solidFill>
                  <a:schemeClr val="bg1"/>
                </a:solidFill>
                <a:cs typeface="Arial"/>
              </a:rPr>
              <a:t>cooperation</a:t>
            </a:r>
            <a:endParaRPr lang="en-GB" sz="2400" dirty="0">
              <a:solidFill>
                <a:schemeClr val="bg1"/>
              </a:solidFill>
              <a:cs typeface="Arial"/>
            </a:endParaRPr>
          </a:p>
        </p:txBody>
      </p:sp>
      <p:grpSp>
        <p:nvGrpSpPr>
          <p:cNvPr id="3" name="Group 2"/>
          <p:cNvGrpSpPr/>
          <p:nvPr/>
        </p:nvGrpSpPr>
        <p:grpSpPr>
          <a:xfrm>
            <a:off x="8845455" y="1199320"/>
            <a:ext cx="2408602" cy="483259"/>
            <a:chOff x="8930536" y="845735"/>
            <a:chExt cx="2408602" cy="483259"/>
          </a:xfrm>
        </p:grpSpPr>
        <p:sp>
          <p:nvSpPr>
            <p:cNvPr id="10" name="Rounded Rectangle 9"/>
            <p:cNvSpPr/>
            <p:nvPr/>
          </p:nvSpPr>
          <p:spPr>
            <a:xfrm>
              <a:off x="8930536" y="916702"/>
              <a:ext cx="2408602" cy="412292"/>
            </a:xfrm>
            <a:prstGeom prst="roundRect">
              <a:avLst/>
            </a:prstGeom>
            <a:solidFill>
              <a:srgbClr val="FF6600"/>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9172334" y="845735"/>
              <a:ext cx="1925006" cy="461665"/>
            </a:xfrm>
            <a:prstGeom prst="rect">
              <a:avLst/>
            </a:prstGeom>
            <a:noFill/>
          </p:spPr>
          <p:txBody>
            <a:bodyPr wrap="square" rtlCol="0">
              <a:spAutoFit/>
            </a:bodyPr>
            <a:lstStyle/>
            <a:p>
              <a:pPr algn="ctr"/>
              <a:r>
                <a:rPr lang="en-GB" sz="2400" b="1" dirty="0">
                  <a:solidFill>
                    <a:schemeClr val="bg1"/>
                  </a:solidFill>
                </a:rPr>
                <a:t>Rationale</a:t>
              </a:r>
              <a:endParaRPr lang="en-GB" b="1" dirty="0">
                <a:solidFill>
                  <a:schemeClr val="bg1"/>
                </a:solidFill>
              </a:endParaRPr>
            </a:p>
          </p:txBody>
        </p:sp>
      </p:grpSp>
      <p:sp>
        <p:nvSpPr>
          <p:cNvPr id="148" name="object 40"/>
          <p:cNvSpPr txBox="1"/>
          <p:nvPr/>
        </p:nvSpPr>
        <p:spPr>
          <a:xfrm>
            <a:off x="2845413" y="2649980"/>
            <a:ext cx="2308225"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FFFF"/>
                </a:solidFill>
                <a:latin typeface="Arial"/>
                <a:cs typeface="Arial"/>
              </a:rPr>
              <a:t>Institutional</a:t>
            </a:r>
            <a:r>
              <a:rPr sz="1800" spc="-25" dirty="0">
                <a:solidFill>
                  <a:srgbClr val="FFFFFF"/>
                </a:solidFill>
                <a:latin typeface="Arial"/>
                <a:cs typeface="Arial"/>
              </a:rPr>
              <a:t> </a:t>
            </a:r>
            <a:r>
              <a:rPr sz="1800" spc="-5" dirty="0">
                <a:solidFill>
                  <a:srgbClr val="FFFFFF"/>
                </a:solidFill>
                <a:latin typeface="Arial"/>
                <a:cs typeface="Arial"/>
              </a:rPr>
              <a:t>Capacities</a:t>
            </a:r>
            <a:endParaRPr sz="1800" dirty="0">
              <a:latin typeface="Arial"/>
              <a:cs typeface="Arial"/>
            </a:endParaRPr>
          </a:p>
        </p:txBody>
      </p:sp>
      <p:sp>
        <p:nvSpPr>
          <p:cNvPr id="150" name="object 14"/>
          <p:cNvSpPr txBox="1"/>
          <p:nvPr/>
        </p:nvSpPr>
        <p:spPr>
          <a:xfrm>
            <a:off x="2846777" y="4414199"/>
            <a:ext cx="1231265"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FFFF"/>
                </a:solidFill>
                <a:latin typeface="Arial"/>
                <a:cs typeface="Arial"/>
              </a:rPr>
              <a:t>Civil</a:t>
            </a:r>
            <a:r>
              <a:rPr sz="1800" spc="-50" dirty="0">
                <a:solidFill>
                  <a:srgbClr val="FFFFFF"/>
                </a:solidFill>
                <a:latin typeface="Arial"/>
                <a:cs typeface="Arial"/>
              </a:rPr>
              <a:t> </a:t>
            </a:r>
            <a:r>
              <a:rPr sz="1800" spc="-5" dirty="0">
                <a:solidFill>
                  <a:srgbClr val="FFFFFF"/>
                </a:solidFill>
                <a:latin typeface="Arial"/>
                <a:cs typeface="Arial"/>
              </a:rPr>
              <a:t>society</a:t>
            </a:r>
            <a:endParaRPr sz="1800" dirty="0">
              <a:latin typeface="Arial"/>
              <a:cs typeface="Arial"/>
            </a:endParaRPr>
          </a:p>
        </p:txBody>
      </p:sp>
      <p:grpSp>
        <p:nvGrpSpPr>
          <p:cNvPr id="151" name="Group 150"/>
          <p:cNvGrpSpPr/>
          <p:nvPr/>
        </p:nvGrpSpPr>
        <p:grpSpPr>
          <a:xfrm>
            <a:off x="5942657" y="1873804"/>
            <a:ext cx="5740303" cy="1723481"/>
            <a:chOff x="5921501" y="1514511"/>
            <a:chExt cx="5740303" cy="1723481"/>
          </a:xfrm>
        </p:grpSpPr>
        <p:sp>
          <p:nvSpPr>
            <p:cNvPr id="152" name="object 36"/>
            <p:cNvSpPr/>
            <p:nvPr/>
          </p:nvSpPr>
          <p:spPr>
            <a:xfrm>
              <a:off x="5921501" y="1849591"/>
              <a:ext cx="407034" cy="1114386"/>
            </a:xfrm>
            <a:custGeom>
              <a:avLst/>
              <a:gdLst/>
              <a:ahLst/>
              <a:cxnLst/>
              <a:rect l="l" t="t" r="r" b="b"/>
              <a:pathLst>
                <a:path w="407035" h="1681479">
                  <a:moveTo>
                    <a:pt x="406908" y="1680972"/>
                  </a:moveTo>
                  <a:lnTo>
                    <a:pt x="327701" y="1678299"/>
                  </a:lnTo>
                  <a:lnTo>
                    <a:pt x="263032" y="1671018"/>
                  </a:lnTo>
                  <a:lnTo>
                    <a:pt x="219438" y="1660237"/>
                  </a:lnTo>
                  <a:lnTo>
                    <a:pt x="203453" y="1647063"/>
                  </a:lnTo>
                  <a:lnTo>
                    <a:pt x="203453" y="874395"/>
                  </a:lnTo>
                  <a:lnTo>
                    <a:pt x="187469" y="861220"/>
                  </a:lnTo>
                  <a:lnTo>
                    <a:pt x="143875" y="850439"/>
                  </a:lnTo>
                  <a:lnTo>
                    <a:pt x="79206" y="843158"/>
                  </a:lnTo>
                  <a:lnTo>
                    <a:pt x="0" y="840486"/>
                  </a:lnTo>
                  <a:lnTo>
                    <a:pt x="79206" y="837813"/>
                  </a:lnTo>
                  <a:lnTo>
                    <a:pt x="143875" y="830532"/>
                  </a:lnTo>
                  <a:lnTo>
                    <a:pt x="187469" y="819751"/>
                  </a:lnTo>
                  <a:lnTo>
                    <a:pt x="203453" y="806576"/>
                  </a:lnTo>
                  <a:lnTo>
                    <a:pt x="203453" y="33909"/>
                  </a:lnTo>
                  <a:lnTo>
                    <a:pt x="219438" y="20734"/>
                  </a:lnTo>
                  <a:lnTo>
                    <a:pt x="263032" y="9953"/>
                  </a:lnTo>
                  <a:lnTo>
                    <a:pt x="327701" y="2672"/>
                  </a:lnTo>
                  <a:lnTo>
                    <a:pt x="406908" y="0"/>
                  </a:lnTo>
                </a:path>
              </a:pathLst>
            </a:custGeom>
            <a:ln w="19812">
              <a:solidFill>
                <a:srgbClr val="566868"/>
              </a:solidFill>
            </a:ln>
          </p:spPr>
          <p:txBody>
            <a:bodyPr wrap="square" lIns="0" tIns="0" rIns="0" bIns="0" rtlCol="0"/>
            <a:lstStyle/>
            <a:p>
              <a:endParaRPr/>
            </a:p>
          </p:txBody>
        </p:sp>
        <p:sp>
          <p:nvSpPr>
            <p:cNvPr id="154" name="object 31"/>
            <p:cNvSpPr/>
            <p:nvPr/>
          </p:nvSpPr>
          <p:spPr>
            <a:xfrm>
              <a:off x="6324175" y="1514511"/>
              <a:ext cx="5336610" cy="513715"/>
            </a:xfrm>
            <a:custGeom>
              <a:avLst/>
              <a:gdLst/>
              <a:ahLst/>
              <a:cxnLst/>
              <a:rect l="l" t="t" r="r" b="b"/>
              <a:pathLst>
                <a:path w="5351145" h="513714">
                  <a:moveTo>
                    <a:pt x="5265166" y="0"/>
                  </a:moveTo>
                  <a:lnTo>
                    <a:pt x="85598" y="0"/>
                  </a:lnTo>
                  <a:lnTo>
                    <a:pt x="52292" y="6731"/>
                  </a:lnTo>
                  <a:lnTo>
                    <a:pt x="25082" y="25082"/>
                  </a:lnTo>
                  <a:lnTo>
                    <a:pt x="6731" y="52292"/>
                  </a:lnTo>
                  <a:lnTo>
                    <a:pt x="0" y="85598"/>
                  </a:lnTo>
                  <a:lnTo>
                    <a:pt x="0" y="427990"/>
                  </a:lnTo>
                  <a:lnTo>
                    <a:pt x="6731" y="461295"/>
                  </a:lnTo>
                  <a:lnTo>
                    <a:pt x="25082" y="488505"/>
                  </a:lnTo>
                  <a:lnTo>
                    <a:pt x="52292" y="506857"/>
                  </a:lnTo>
                  <a:lnTo>
                    <a:pt x="85598" y="513588"/>
                  </a:lnTo>
                  <a:lnTo>
                    <a:pt x="5265166" y="513588"/>
                  </a:lnTo>
                  <a:lnTo>
                    <a:pt x="5298471" y="506857"/>
                  </a:lnTo>
                  <a:lnTo>
                    <a:pt x="5325681" y="488505"/>
                  </a:lnTo>
                  <a:lnTo>
                    <a:pt x="5344033" y="461295"/>
                  </a:lnTo>
                  <a:lnTo>
                    <a:pt x="5350764" y="427990"/>
                  </a:lnTo>
                  <a:lnTo>
                    <a:pt x="5350764" y="85598"/>
                  </a:lnTo>
                  <a:lnTo>
                    <a:pt x="5344033" y="52292"/>
                  </a:lnTo>
                  <a:lnTo>
                    <a:pt x="5325681" y="25082"/>
                  </a:lnTo>
                  <a:lnTo>
                    <a:pt x="5298471" y="6731"/>
                  </a:lnTo>
                  <a:lnTo>
                    <a:pt x="5265166" y="0"/>
                  </a:lnTo>
                  <a:close/>
                </a:path>
              </a:pathLst>
            </a:custGeom>
            <a:solidFill>
              <a:srgbClr val="003399">
                <a:alpha val="10000"/>
              </a:srgbClr>
            </a:solidFill>
            <a:ln>
              <a:solidFill>
                <a:srgbClr val="003399"/>
              </a:solidFill>
            </a:ln>
          </p:spPr>
          <p:txBody>
            <a:bodyPr wrap="square" lIns="0" tIns="0" rIns="0" bIns="0" rtlCol="0"/>
            <a:lstStyle/>
            <a:p>
              <a:endParaRPr/>
            </a:p>
          </p:txBody>
        </p:sp>
        <p:sp>
          <p:nvSpPr>
            <p:cNvPr id="163" name="object 31"/>
            <p:cNvSpPr/>
            <p:nvPr/>
          </p:nvSpPr>
          <p:spPr>
            <a:xfrm>
              <a:off x="6325194" y="2724277"/>
              <a:ext cx="5336610" cy="513715"/>
            </a:xfrm>
            <a:custGeom>
              <a:avLst/>
              <a:gdLst/>
              <a:ahLst/>
              <a:cxnLst/>
              <a:rect l="l" t="t" r="r" b="b"/>
              <a:pathLst>
                <a:path w="5351145" h="513714">
                  <a:moveTo>
                    <a:pt x="5265166" y="0"/>
                  </a:moveTo>
                  <a:lnTo>
                    <a:pt x="85598" y="0"/>
                  </a:lnTo>
                  <a:lnTo>
                    <a:pt x="52292" y="6731"/>
                  </a:lnTo>
                  <a:lnTo>
                    <a:pt x="25082" y="25082"/>
                  </a:lnTo>
                  <a:lnTo>
                    <a:pt x="6731" y="52292"/>
                  </a:lnTo>
                  <a:lnTo>
                    <a:pt x="0" y="85598"/>
                  </a:lnTo>
                  <a:lnTo>
                    <a:pt x="0" y="427990"/>
                  </a:lnTo>
                  <a:lnTo>
                    <a:pt x="6731" y="461295"/>
                  </a:lnTo>
                  <a:lnTo>
                    <a:pt x="25082" y="488505"/>
                  </a:lnTo>
                  <a:lnTo>
                    <a:pt x="52292" y="506857"/>
                  </a:lnTo>
                  <a:lnTo>
                    <a:pt x="85598" y="513588"/>
                  </a:lnTo>
                  <a:lnTo>
                    <a:pt x="5265166" y="513588"/>
                  </a:lnTo>
                  <a:lnTo>
                    <a:pt x="5298471" y="506857"/>
                  </a:lnTo>
                  <a:lnTo>
                    <a:pt x="5325681" y="488505"/>
                  </a:lnTo>
                  <a:lnTo>
                    <a:pt x="5344033" y="461295"/>
                  </a:lnTo>
                  <a:lnTo>
                    <a:pt x="5350764" y="427990"/>
                  </a:lnTo>
                  <a:lnTo>
                    <a:pt x="5350764" y="85598"/>
                  </a:lnTo>
                  <a:lnTo>
                    <a:pt x="5344033" y="52292"/>
                  </a:lnTo>
                  <a:lnTo>
                    <a:pt x="5325681" y="25082"/>
                  </a:lnTo>
                  <a:lnTo>
                    <a:pt x="5298471" y="6731"/>
                  </a:lnTo>
                  <a:lnTo>
                    <a:pt x="5265166" y="0"/>
                  </a:lnTo>
                  <a:close/>
                </a:path>
              </a:pathLst>
            </a:custGeom>
            <a:solidFill>
              <a:srgbClr val="003399">
                <a:alpha val="10000"/>
              </a:srgbClr>
            </a:solidFill>
            <a:ln>
              <a:solidFill>
                <a:srgbClr val="003399"/>
              </a:solidFill>
            </a:ln>
          </p:spPr>
          <p:txBody>
            <a:bodyPr wrap="square" lIns="0" tIns="0" rIns="0" bIns="0" rtlCol="0"/>
            <a:lstStyle/>
            <a:p>
              <a:endParaRPr/>
            </a:p>
          </p:txBody>
        </p:sp>
      </p:grpSp>
      <p:sp>
        <p:nvSpPr>
          <p:cNvPr id="164" name="object 31"/>
          <p:cNvSpPr/>
          <p:nvPr/>
        </p:nvSpPr>
        <p:spPr>
          <a:xfrm>
            <a:off x="6325194" y="2479715"/>
            <a:ext cx="5383179" cy="513715"/>
          </a:xfrm>
          <a:custGeom>
            <a:avLst/>
            <a:gdLst/>
            <a:ahLst/>
            <a:cxnLst/>
            <a:rect l="l" t="t" r="r" b="b"/>
            <a:pathLst>
              <a:path w="5351145" h="513714">
                <a:moveTo>
                  <a:pt x="5265166" y="0"/>
                </a:moveTo>
                <a:lnTo>
                  <a:pt x="85598" y="0"/>
                </a:lnTo>
                <a:lnTo>
                  <a:pt x="52292" y="6731"/>
                </a:lnTo>
                <a:lnTo>
                  <a:pt x="25082" y="25082"/>
                </a:lnTo>
                <a:lnTo>
                  <a:pt x="6731" y="52292"/>
                </a:lnTo>
                <a:lnTo>
                  <a:pt x="0" y="85598"/>
                </a:lnTo>
                <a:lnTo>
                  <a:pt x="0" y="427990"/>
                </a:lnTo>
                <a:lnTo>
                  <a:pt x="6731" y="461295"/>
                </a:lnTo>
                <a:lnTo>
                  <a:pt x="25082" y="488505"/>
                </a:lnTo>
                <a:lnTo>
                  <a:pt x="52292" y="506857"/>
                </a:lnTo>
                <a:lnTo>
                  <a:pt x="85598" y="513588"/>
                </a:lnTo>
                <a:lnTo>
                  <a:pt x="5265166" y="513588"/>
                </a:lnTo>
                <a:lnTo>
                  <a:pt x="5298471" y="506857"/>
                </a:lnTo>
                <a:lnTo>
                  <a:pt x="5325681" y="488505"/>
                </a:lnTo>
                <a:lnTo>
                  <a:pt x="5344033" y="461295"/>
                </a:lnTo>
                <a:lnTo>
                  <a:pt x="5350764" y="427990"/>
                </a:lnTo>
                <a:lnTo>
                  <a:pt x="5350764" y="85598"/>
                </a:lnTo>
                <a:lnTo>
                  <a:pt x="5344033" y="52292"/>
                </a:lnTo>
                <a:lnTo>
                  <a:pt x="5325681" y="25082"/>
                </a:lnTo>
                <a:lnTo>
                  <a:pt x="5298471" y="6731"/>
                </a:lnTo>
                <a:lnTo>
                  <a:pt x="5265166" y="0"/>
                </a:lnTo>
                <a:close/>
              </a:path>
            </a:pathLst>
          </a:custGeom>
          <a:solidFill>
            <a:srgbClr val="003399">
              <a:alpha val="10000"/>
            </a:srgbClr>
          </a:solidFill>
          <a:ln>
            <a:solidFill>
              <a:srgbClr val="003399"/>
            </a:solidFill>
          </a:ln>
        </p:spPr>
        <p:txBody>
          <a:bodyPr wrap="square" lIns="0" tIns="0" rIns="0" bIns="0" rtlCol="0"/>
          <a:lstStyle/>
          <a:p>
            <a:endParaRPr dirty="0"/>
          </a:p>
        </p:txBody>
      </p:sp>
      <p:sp>
        <p:nvSpPr>
          <p:cNvPr id="165" name="object 18"/>
          <p:cNvSpPr txBox="1"/>
          <p:nvPr/>
        </p:nvSpPr>
        <p:spPr>
          <a:xfrm>
            <a:off x="6442285" y="3799106"/>
            <a:ext cx="4969825" cy="574040"/>
          </a:xfrm>
          <a:prstGeom prst="rect">
            <a:avLst/>
          </a:prstGeom>
        </p:spPr>
        <p:txBody>
          <a:bodyPr vert="horz" wrap="square" lIns="0" tIns="12700" rIns="0" bIns="0" rtlCol="0">
            <a:spAutoFit/>
          </a:bodyPr>
          <a:lstStyle/>
          <a:p>
            <a:pPr marL="12700" marR="5080" indent="-12700" algn="just">
              <a:lnSpc>
                <a:spcPct val="100000"/>
              </a:lnSpc>
              <a:spcBef>
                <a:spcPts val="100"/>
              </a:spcBef>
            </a:pPr>
            <a:r>
              <a:rPr sz="1800" spc="-5" dirty="0">
                <a:solidFill>
                  <a:srgbClr val="003399"/>
                </a:solidFill>
                <a:cs typeface="Arial"/>
              </a:rPr>
              <a:t>Good governance includes participation </a:t>
            </a:r>
            <a:r>
              <a:rPr sz="1800" dirty="0">
                <a:solidFill>
                  <a:srgbClr val="003399"/>
                </a:solidFill>
                <a:cs typeface="Arial"/>
              </a:rPr>
              <a:t>of </a:t>
            </a:r>
            <a:r>
              <a:rPr sz="1800" spc="-5" dirty="0">
                <a:solidFill>
                  <a:srgbClr val="003399"/>
                </a:solidFill>
                <a:cs typeface="Arial"/>
              </a:rPr>
              <a:t>civil  society in all phases </a:t>
            </a:r>
            <a:r>
              <a:rPr sz="1800" dirty="0">
                <a:solidFill>
                  <a:srgbClr val="003399"/>
                </a:solidFill>
                <a:cs typeface="Arial"/>
              </a:rPr>
              <a:t>of </a:t>
            </a:r>
            <a:r>
              <a:rPr sz="1800" spc="-5" dirty="0">
                <a:solidFill>
                  <a:srgbClr val="003399"/>
                </a:solidFill>
                <a:cs typeface="Arial"/>
              </a:rPr>
              <a:t>programme</a:t>
            </a:r>
            <a:r>
              <a:rPr sz="1800" spc="45" dirty="0">
                <a:solidFill>
                  <a:srgbClr val="003399"/>
                </a:solidFill>
                <a:cs typeface="Arial"/>
              </a:rPr>
              <a:t> </a:t>
            </a:r>
            <a:r>
              <a:rPr sz="1800" spc="-5" dirty="0">
                <a:solidFill>
                  <a:srgbClr val="003399"/>
                </a:solidFill>
                <a:cs typeface="Arial"/>
              </a:rPr>
              <a:t>implementing</a:t>
            </a:r>
            <a:endParaRPr sz="1800" dirty="0">
              <a:solidFill>
                <a:srgbClr val="003399"/>
              </a:solidFill>
              <a:cs typeface="Arial"/>
            </a:endParaRPr>
          </a:p>
        </p:txBody>
      </p:sp>
      <p:sp>
        <p:nvSpPr>
          <p:cNvPr id="167" name="object 36"/>
          <p:cNvSpPr/>
          <p:nvPr/>
        </p:nvSpPr>
        <p:spPr>
          <a:xfrm>
            <a:off x="5924842" y="4187258"/>
            <a:ext cx="407034" cy="1128313"/>
          </a:xfrm>
          <a:custGeom>
            <a:avLst/>
            <a:gdLst/>
            <a:ahLst/>
            <a:cxnLst/>
            <a:rect l="l" t="t" r="r" b="b"/>
            <a:pathLst>
              <a:path w="407035" h="1681479">
                <a:moveTo>
                  <a:pt x="406908" y="1680972"/>
                </a:moveTo>
                <a:lnTo>
                  <a:pt x="327701" y="1678299"/>
                </a:lnTo>
                <a:lnTo>
                  <a:pt x="263032" y="1671018"/>
                </a:lnTo>
                <a:lnTo>
                  <a:pt x="219438" y="1660237"/>
                </a:lnTo>
                <a:lnTo>
                  <a:pt x="203453" y="1647063"/>
                </a:lnTo>
                <a:lnTo>
                  <a:pt x="203453" y="874395"/>
                </a:lnTo>
                <a:lnTo>
                  <a:pt x="187469" y="861220"/>
                </a:lnTo>
                <a:lnTo>
                  <a:pt x="143875" y="850439"/>
                </a:lnTo>
                <a:lnTo>
                  <a:pt x="79206" y="843158"/>
                </a:lnTo>
                <a:lnTo>
                  <a:pt x="0" y="840486"/>
                </a:lnTo>
                <a:lnTo>
                  <a:pt x="79206" y="837813"/>
                </a:lnTo>
                <a:lnTo>
                  <a:pt x="143875" y="830532"/>
                </a:lnTo>
                <a:lnTo>
                  <a:pt x="187469" y="819751"/>
                </a:lnTo>
                <a:lnTo>
                  <a:pt x="203453" y="806576"/>
                </a:lnTo>
                <a:lnTo>
                  <a:pt x="203453" y="33909"/>
                </a:lnTo>
                <a:lnTo>
                  <a:pt x="219438" y="20734"/>
                </a:lnTo>
                <a:lnTo>
                  <a:pt x="263032" y="9953"/>
                </a:lnTo>
                <a:lnTo>
                  <a:pt x="327701" y="2672"/>
                </a:lnTo>
                <a:lnTo>
                  <a:pt x="406908" y="0"/>
                </a:lnTo>
              </a:path>
            </a:pathLst>
          </a:custGeom>
          <a:ln w="19812">
            <a:solidFill>
              <a:srgbClr val="566868"/>
            </a:solidFill>
          </a:ln>
        </p:spPr>
        <p:txBody>
          <a:bodyPr wrap="square" lIns="0" tIns="0" rIns="0" bIns="0" rtlCol="0"/>
          <a:lstStyle/>
          <a:p>
            <a:endParaRPr/>
          </a:p>
        </p:txBody>
      </p:sp>
      <p:sp>
        <p:nvSpPr>
          <p:cNvPr id="169" name="object 31"/>
          <p:cNvSpPr/>
          <p:nvPr/>
        </p:nvSpPr>
        <p:spPr>
          <a:xfrm>
            <a:off x="6351537" y="3859431"/>
            <a:ext cx="5336610" cy="513715"/>
          </a:xfrm>
          <a:custGeom>
            <a:avLst/>
            <a:gdLst/>
            <a:ahLst/>
            <a:cxnLst/>
            <a:rect l="l" t="t" r="r" b="b"/>
            <a:pathLst>
              <a:path w="5351145" h="513714">
                <a:moveTo>
                  <a:pt x="5265166" y="0"/>
                </a:moveTo>
                <a:lnTo>
                  <a:pt x="85598" y="0"/>
                </a:lnTo>
                <a:lnTo>
                  <a:pt x="52292" y="6731"/>
                </a:lnTo>
                <a:lnTo>
                  <a:pt x="25082" y="25082"/>
                </a:lnTo>
                <a:lnTo>
                  <a:pt x="6731" y="52292"/>
                </a:lnTo>
                <a:lnTo>
                  <a:pt x="0" y="85598"/>
                </a:lnTo>
                <a:lnTo>
                  <a:pt x="0" y="427990"/>
                </a:lnTo>
                <a:lnTo>
                  <a:pt x="6731" y="461295"/>
                </a:lnTo>
                <a:lnTo>
                  <a:pt x="25082" y="488505"/>
                </a:lnTo>
                <a:lnTo>
                  <a:pt x="52292" y="506857"/>
                </a:lnTo>
                <a:lnTo>
                  <a:pt x="85598" y="513588"/>
                </a:lnTo>
                <a:lnTo>
                  <a:pt x="5265166" y="513588"/>
                </a:lnTo>
                <a:lnTo>
                  <a:pt x="5298471" y="506857"/>
                </a:lnTo>
                <a:lnTo>
                  <a:pt x="5325681" y="488505"/>
                </a:lnTo>
                <a:lnTo>
                  <a:pt x="5344033" y="461295"/>
                </a:lnTo>
                <a:lnTo>
                  <a:pt x="5350764" y="427990"/>
                </a:lnTo>
                <a:lnTo>
                  <a:pt x="5350764" y="85598"/>
                </a:lnTo>
                <a:lnTo>
                  <a:pt x="5344033" y="52292"/>
                </a:lnTo>
                <a:lnTo>
                  <a:pt x="5325681" y="25082"/>
                </a:lnTo>
                <a:lnTo>
                  <a:pt x="5298471" y="6731"/>
                </a:lnTo>
                <a:lnTo>
                  <a:pt x="5265166" y="0"/>
                </a:lnTo>
                <a:close/>
              </a:path>
            </a:pathLst>
          </a:custGeom>
          <a:solidFill>
            <a:srgbClr val="003399">
              <a:alpha val="10000"/>
            </a:srgbClr>
          </a:solidFill>
          <a:ln>
            <a:solidFill>
              <a:srgbClr val="003399"/>
            </a:solidFill>
          </a:ln>
        </p:spPr>
        <p:txBody>
          <a:bodyPr wrap="square" lIns="0" tIns="0" rIns="0" bIns="0" rtlCol="0"/>
          <a:lstStyle/>
          <a:p>
            <a:pPr algn="just"/>
            <a:endParaRPr dirty="0"/>
          </a:p>
        </p:txBody>
      </p:sp>
      <p:sp>
        <p:nvSpPr>
          <p:cNvPr id="170" name="object 31"/>
          <p:cNvSpPr/>
          <p:nvPr/>
        </p:nvSpPr>
        <p:spPr>
          <a:xfrm>
            <a:off x="6328535" y="5061944"/>
            <a:ext cx="5336610" cy="513715"/>
          </a:xfrm>
          <a:custGeom>
            <a:avLst/>
            <a:gdLst/>
            <a:ahLst/>
            <a:cxnLst/>
            <a:rect l="l" t="t" r="r" b="b"/>
            <a:pathLst>
              <a:path w="5351145" h="513714">
                <a:moveTo>
                  <a:pt x="5265166" y="0"/>
                </a:moveTo>
                <a:lnTo>
                  <a:pt x="85598" y="0"/>
                </a:lnTo>
                <a:lnTo>
                  <a:pt x="52292" y="6731"/>
                </a:lnTo>
                <a:lnTo>
                  <a:pt x="25082" y="25082"/>
                </a:lnTo>
                <a:lnTo>
                  <a:pt x="6731" y="52292"/>
                </a:lnTo>
                <a:lnTo>
                  <a:pt x="0" y="85598"/>
                </a:lnTo>
                <a:lnTo>
                  <a:pt x="0" y="427990"/>
                </a:lnTo>
                <a:lnTo>
                  <a:pt x="6731" y="461295"/>
                </a:lnTo>
                <a:lnTo>
                  <a:pt x="25082" y="488505"/>
                </a:lnTo>
                <a:lnTo>
                  <a:pt x="52292" y="506857"/>
                </a:lnTo>
                <a:lnTo>
                  <a:pt x="85598" y="513588"/>
                </a:lnTo>
                <a:lnTo>
                  <a:pt x="5265166" y="513588"/>
                </a:lnTo>
                <a:lnTo>
                  <a:pt x="5298471" y="506857"/>
                </a:lnTo>
                <a:lnTo>
                  <a:pt x="5325681" y="488505"/>
                </a:lnTo>
                <a:lnTo>
                  <a:pt x="5344033" y="461295"/>
                </a:lnTo>
                <a:lnTo>
                  <a:pt x="5350764" y="427990"/>
                </a:lnTo>
                <a:lnTo>
                  <a:pt x="5350764" y="85598"/>
                </a:lnTo>
                <a:lnTo>
                  <a:pt x="5344033" y="52292"/>
                </a:lnTo>
                <a:lnTo>
                  <a:pt x="5325681" y="25082"/>
                </a:lnTo>
                <a:lnTo>
                  <a:pt x="5298471" y="6731"/>
                </a:lnTo>
                <a:lnTo>
                  <a:pt x="5265166" y="0"/>
                </a:lnTo>
                <a:close/>
              </a:path>
            </a:pathLst>
          </a:custGeom>
          <a:solidFill>
            <a:srgbClr val="003399">
              <a:alpha val="10000"/>
            </a:srgbClr>
          </a:solidFill>
          <a:ln>
            <a:solidFill>
              <a:srgbClr val="003399"/>
            </a:solidFill>
          </a:ln>
        </p:spPr>
        <p:txBody>
          <a:bodyPr wrap="square" lIns="0" tIns="0" rIns="0" bIns="0" rtlCol="0"/>
          <a:lstStyle/>
          <a:p>
            <a:endParaRPr/>
          </a:p>
        </p:txBody>
      </p:sp>
      <p:sp>
        <p:nvSpPr>
          <p:cNvPr id="171" name="object 31"/>
          <p:cNvSpPr/>
          <p:nvPr/>
        </p:nvSpPr>
        <p:spPr>
          <a:xfrm>
            <a:off x="6346350" y="4457061"/>
            <a:ext cx="5315454" cy="513715"/>
          </a:xfrm>
          <a:custGeom>
            <a:avLst/>
            <a:gdLst/>
            <a:ahLst/>
            <a:cxnLst/>
            <a:rect l="l" t="t" r="r" b="b"/>
            <a:pathLst>
              <a:path w="5351145" h="513714">
                <a:moveTo>
                  <a:pt x="5265166" y="0"/>
                </a:moveTo>
                <a:lnTo>
                  <a:pt x="85598" y="0"/>
                </a:lnTo>
                <a:lnTo>
                  <a:pt x="52292" y="6731"/>
                </a:lnTo>
                <a:lnTo>
                  <a:pt x="25082" y="25082"/>
                </a:lnTo>
                <a:lnTo>
                  <a:pt x="6731" y="52292"/>
                </a:lnTo>
                <a:lnTo>
                  <a:pt x="0" y="85598"/>
                </a:lnTo>
                <a:lnTo>
                  <a:pt x="0" y="427990"/>
                </a:lnTo>
                <a:lnTo>
                  <a:pt x="6731" y="461295"/>
                </a:lnTo>
                <a:lnTo>
                  <a:pt x="25082" y="488505"/>
                </a:lnTo>
                <a:lnTo>
                  <a:pt x="52292" y="506857"/>
                </a:lnTo>
                <a:lnTo>
                  <a:pt x="85598" y="513588"/>
                </a:lnTo>
                <a:lnTo>
                  <a:pt x="5265166" y="513588"/>
                </a:lnTo>
                <a:lnTo>
                  <a:pt x="5298471" y="506857"/>
                </a:lnTo>
                <a:lnTo>
                  <a:pt x="5325681" y="488505"/>
                </a:lnTo>
                <a:lnTo>
                  <a:pt x="5344033" y="461295"/>
                </a:lnTo>
                <a:lnTo>
                  <a:pt x="5350764" y="427990"/>
                </a:lnTo>
                <a:lnTo>
                  <a:pt x="5350764" y="85598"/>
                </a:lnTo>
                <a:lnTo>
                  <a:pt x="5344033" y="52292"/>
                </a:lnTo>
                <a:lnTo>
                  <a:pt x="5325681" y="25082"/>
                </a:lnTo>
                <a:lnTo>
                  <a:pt x="5298471" y="6731"/>
                </a:lnTo>
                <a:lnTo>
                  <a:pt x="5265166" y="0"/>
                </a:lnTo>
                <a:close/>
              </a:path>
            </a:pathLst>
          </a:custGeom>
          <a:solidFill>
            <a:srgbClr val="003399">
              <a:alpha val="10000"/>
            </a:srgbClr>
          </a:solidFill>
          <a:ln>
            <a:solidFill>
              <a:srgbClr val="003399"/>
            </a:solidFill>
          </a:ln>
        </p:spPr>
        <p:txBody>
          <a:bodyPr wrap="square" lIns="0" tIns="0" rIns="0" bIns="0" rtlCol="0"/>
          <a:lstStyle/>
          <a:p>
            <a:endParaRPr/>
          </a:p>
        </p:txBody>
      </p:sp>
      <p:sp>
        <p:nvSpPr>
          <p:cNvPr id="4" name="Rectangle 3"/>
          <p:cNvSpPr/>
          <p:nvPr/>
        </p:nvSpPr>
        <p:spPr>
          <a:xfrm>
            <a:off x="6387764" y="4992406"/>
            <a:ext cx="5131486" cy="646331"/>
          </a:xfrm>
          <a:prstGeom prst="rect">
            <a:avLst/>
          </a:prstGeom>
        </p:spPr>
        <p:txBody>
          <a:bodyPr wrap="square">
            <a:spAutoFit/>
          </a:bodyPr>
          <a:lstStyle/>
          <a:p>
            <a:pPr algn="just"/>
            <a:r>
              <a:rPr lang="en-GB" dirty="0">
                <a:solidFill>
                  <a:srgbClr val="003399"/>
                </a:solidFill>
              </a:rPr>
              <a:t>Cooperation among local and regional stakeholders with tangible results on communities</a:t>
            </a:r>
          </a:p>
        </p:txBody>
      </p:sp>
      <p:sp>
        <p:nvSpPr>
          <p:cNvPr id="7" name="TextBox 6"/>
          <p:cNvSpPr txBox="1"/>
          <p:nvPr/>
        </p:nvSpPr>
        <p:spPr>
          <a:xfrm>
            <a:off x="6391214" y="4365893"/>
            <a:ext cx="5076965" cy="646331"/>
          </a:xfrm>
          <a:prstGeom prst="rect">
            <a:avLst/>
          </a:prstGeom>
          <a:noFill/>
        </p:spPr>
        <p:txBody>
          <a:bodyPr wrap="square" rtlCol="0">
            <a:spAutoFit/>
          </a:bodyPr>
          <a:lstStyle/>
          <a:p>
            <a:pPr algn="just"/>
            <a:r>
              <a:rPr lang="en-GB" dirty="0">
                <a:solidFill>
                  <a:srgbClr val="003399"/>
                </a:solidFill>
              </a:rPr>
              <a:t>Need for active engagement with representatives of civil society (Black Sea NGO Forum)</a:t>
            </a:r>
          </a:p>
        </p:txBody>
      </p:sp>
      <p:sp>
        <p:nvSpPr>
          <p:cNvPr id="16" name="TextBox 15"/>
          <p:cNvSpPr txBox="1"/>
          <p:nvPr/>
        </p:nvSpPr>
        <p:spPr>
          <a:xfrm>
            <a:off x="6417351" y="1817428"/>
            <a:ext cx="5101899" cy="646331"/>
          </a:xfrm>
          <a:prstGeom prst="rect">
            <a:avLst/>
          </a:prstGeom>
          <a:noFill/>
        </p:spPr>
        <p:txBody>
          <a:bodyPr wrap="square" rtlCol="0">
            <a:spAutoFit/>
          </a:bodyPr>
          <a:lstStyle/>
          <a:p>
            <a:pPr algn="just"/>
            <a:r>
              <a:rPr lang="en-GB" dirty="0">
                <a:solidFill>
                  <a:srgbClr val="003399"/>
                </a:solidFill>
              </a:rPr>
              <a:t>Joint training of staff to increase public sectors performance</a:t>
            </a:r>
          </a:p>
        </p:txBody>
      </p:sp>
      <p:sp>
        <p:nvSpPr>
          <p:cNvPr id="17" name="TextBox 16"/>
          <p:cNvSpPr txBox="1"/>
          <p:nvPr/>
        </p:nvSpPr>
        <p:spPr>
          <a:xfrm>
            <a:off x="6404282" y="2413406"/>
            <a:ext cx="5101899" cy="646331"/>
          </a:xfrm>
          <a:prstGeom prst="rect">
            <a:avLst/>
          </a:prstGeom>
          <a:noFill/>
        </p:spPr>
        <p:txBody>
          <a:bodyPr wrap="square" rtlCol="0">
            <a:spAutoFit/>
          </a:bodyPr>
          <a:lstStyle/>
          <a:p>
            <a:pPr algn="just"/>
            <a:r>
              <a:rPr lang="en-GB" dirty="0">
                <a:solidFill>
                  <a:srgbClr val="003399"/>
                </a:solidFill>
              </a:rPr>
              <a:t>Actions can build on existing projects and  initiatives (‘Facility for Blue Growth in the Black  Sea’ project)</a:t>
            </a:r>
          </a:p>
        </p:txBody>
      </p:sp>
      <p:sp>
        <p:nvSpPr>
          <p:cNvPr id="18" name="TextBox 17"/>
          <p:cNvSpPr txBox="1"/>
          <p:nvPr/>
        </p:nvSpPr>
        <p:spPr>
          <a:xfrm>
            <a:off x="6417351" y="3000104"/>
            <a:ext cx="5088830" cy="646331"/>
          </a:xfrm>
          <a:prstGeom prst="rect">
            <a:avLst/>
          </a:prstGeom>
          <a:noFill/>
        </p:spPr>
        <p:txBody>
          <a:bodyPr wrap="square" rtlCol="0">
            <a:spAutoFit/>
          </a:bodyPr>
          <a:lstStyle/>
          <a:p>
            <a:pPr algn="just"/>
            <a:r>
              <a:rPr lang="en-GB" dirty="0">
                <a:solidFill>
                  <a:srgbClr val="003399"/>
                </a:solidFill>
              </a:rPr>
              <a:t>Sharing of best practices such as the efficient delivery of public services</a:t>
            </a:r>
          </a:p>
        </p:txBody>
      </p:sp>
    </p:spTree>
    <p:extLst>
      <p:ext uri="{BB962C8B-B14F-4D97-AF65-F5344CB8AC3E}">
        <p14:creationId xmlns:p14="http://schemas.microsoft.com/office/powerpoint/2010/main" val="1597308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Picture 2" descr="C:\Users\PaulM\Desktop\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2" y="-90796"/>
            <a:ext cx="12231573" cy="6948795"/>
          </a:xfrm>
          <a:prstGeom prst="rect">
            <a:avLst/>
          </a:prstGeom>
          <a:ln>
            <a:solidFill>
              <a:srgbClr val="003399"/>
            </a:solidFill>
          </a:ln>
          <a:extLst/>
        </p:spPr>
        <p:style>
          <a:lnRef idx="2">
            <a:schemeClr val="accent2">
              <a:shade val="50000"/>
            </a:schemeClr>
          </a:lnRef>
          <a:fillRef idx="1">
            <a:schemeClr val="accent2"/>
          </a:fillRef>
          <a:effectRef idx="0">
            <a:schemeClr val="accent2"/>
          </a:effectRef>
          <a:fontRef idx="minor">
            <a:schemeClr val="lt1"/>
          </a:fontRef>
        </p:style>
      </p:pic>
      <p:grpSp>
        <p:nvGrpSpPr>
          <p:cNvPr id="86" name="Group 85">
            <a:extLst>
              <a:ext uri="{FF2B5EF4-FFF2-40B4-BE49-F238E27FC236}">
                <a16:creationId xmlns:a16="http://schemas.microsoft.com/office/drawing/2014/main" xmlns="" id="{4C12742B-BBD2-4AE4-A02A-C2BC5C14061D}"/>
              </a:ext>
            </a:extLst>
          </p:cNvPr>
          <p:cNvGrpSpPr/>
          <p:nvPr/>
        </p:nvGrpSpPr>
        <p:grpSpPr>
          <a:xfrm>
            <a:off x="-3372" y="5771636"/>
            <a:ext cx="12195372" cy="1087664"/>
            <a:chOff x="-3372" y="5771636"/>
            <a:chExt cx="12195372" cy="1087664"/>
          </a:xfrm>
        </p:grpSpPr>
        <p:grpSp>
          <p:nvGrpSpPr>
            <p:cNvPr id="87" name="Group 86">
              <a:extLst>
                <a:ext uri="{FF2B5EF4-FFF2-40B4-BE49-F238E27FC236}">
                  <a16:creationId xmlns:a16="http://schemas.microsoft.com/office/drawing/2014/main" xmlns="" id="{703A3C69-2C76-4494-A75D-FB69B98724BA}"/>
                </a:ext>
              </a:extLst>
            </p:cNvPr>
            <p:cNvGrpSpPr/>
            <p:nvPr/>
          </p:nvGrpSpPr>
          <p:grpSpPr>
            <a:xfrm>
              <a:off x="-3372" y="6002404"/>
              <a:ext cx="2653222" cy="855594"/>
              <a:chOff x="5208276" y="5677120"/>
              <a:chExt cx="3880949" cy="1251508"/>
            </a:xfrm>
            <a:solidFill>
              <a:schemeClr val="bg1"/>
            </a:solidFill>
          </p:grpSpPr>
          <p:sp>
            <p:nvSpPr>
              <p:cNvPr id="129" name="Oval 128">
                <a:extLst>
                  <a:ext uri="{FF2B5EF4-FFF2-40B4-BE49-F238E27FC236}">
                    <a16:creationId xmlns:a16="http://schemas.microsoft.com/office/drawing/2014/main" xmlns="" id="{AB0A4FF9-FAC4-43C1-9501-C1C343AEBFD2}"/>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0" name="Oval 129">
                <a:extLst>
                  <a:ext uri="{FF2B5EF4-FFF2-40B4-BE49-F238E27FC236}">
                    <a16:creationId xmlns:a16="http://schemas.microsoft.com/office/drawing/2014/main" xmlns="" id="{F978CF49-1E5A-451C-8BC3-FEF1604F1A4A}"/>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1" name="Oval 130">
                <a:extLst>
                  <a:ext uri="{FF2B5EF4-FFF2-40B4-BE49-F238E27FC236}">
                    <a16:creationId xmlns:a16="http://schemas.microsoft.com/office/drawing/2014/main" xmlns="" id="{988C7211-316A-40F8-A150-78C907B8B58B}"/>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2" name="Oval 131">
                <a:extLst>
                  <a:ext uri="{FF2B5EF4-FFF2-40B4-BE49-F238E27FC236}">
                    <a16:creationId xmlns:a16="http://schemas.microsoft.com/office/drawing/2014/main" xmlns="" id="{E5386B6D-D3D2-44EB-9CC3-E1E7AB5F7D6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3" name="Oval 132">
                <a:extLst>
                  <a:ext uri="{FF2B5EF4-FFF2-40B4-BE49-F238E27FC236}">
                    <a16:creationId xmlns:a16="http://schemas.microsoft.com/office/drawing/2014/main" xmlns="" id="{583270BD-5E42-4C94-9147-D7CAD0AB15DF}"/>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4" name="Oval 133">
                <a:extLst>
                  <a:ext uri="{FF2B5EF4-FFF2-40B4-BE49-F238E27FC236}">
                    <a16:creationId xmlns:a16="http://schemas.microsoft.com/office/drawing/2014/main" xmlns="" id="{ECEE333A-4B64-4261-9A1A-1E3FA5F1D397}"/>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5" name="Oval 134">
                <a:extLst>
                  <a:ext uri="{FF2B5EF4-FFF2-40B4-BE49-F238E27FC236}">
                    <a16:creationId xmlns:a16="http://schemas.microsoft.com/office/drawing/2014/main" xmlns="" id="{C36573F1-37E8-4B72-AA4C-31D8F470D837}"/>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6" name="Oval 135">
                <a:extLst>
                  <a:ext uri="{FF2B5EF4-FFF2-40B4-BE49-F238E27FC236}">
                    <a16:creationId xmlns:a16="http://schemas.microsoft.com/office/drawing/2014/main" xmlns="" id="{86D353E0-00C5-4957-A3B2-24546EA54BAD}"/>
                  </a:ext>
                </a:extLst>
              </p:cNvPr>
              <p:cNvSpPr/>
              <p:nvPr/>
            </p:nvSpPr>
            <p:spPr>
              <a:xfrm>
                <a:off x="8369145" y="618281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7" name="Rectangle 136">
                <a:extLst>
                  <a:ext uri="{FF2B5EF4-FFF2-40B4-BE49-F238E27FC236}">
                    <a16:creationId xmlns:a16="http://schemas.microsoft.com/office/drawing/2014/main" xmlns="" id="{5F016A67-34C1-4386-9C9D-1055243B08AA}"/>
                  </a:ext>
                </a:extLst>
              </p:cNvPr>
              <p:cNvSpPr/>
              <p:nvPr/>
            </p:nvSpPr>
            <p:spPr>
              <a:xfrm>
                <a:off x="5208276" y="6761949"/>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8" name="Oval 137">
                <a:extLst>
                  <a:ext uri="{FF2B5EF4-FFF2-40B4-BE49-F238E27FC236}">
                    <a16:creationId xmlns:a16="http://schemas.microsoft.com/office/drawing/2014/main" xmlns="" id="{0252C833-C678-45CA-A199-7F35716EE1E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9" name="Oval 138">
                <a:extLst>
                  <a:ext uri="{FF2B5EF4-FFF2-40B4-BE49-F238E27FC236}">
                    <a16:creationId xmlns:a16="http://schemas.microsoft.com/office/drawing/2014/main" xmlns="" id="{4EC45244-B879-41AA-8FFE-075FAE0D099F}"/>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0" name="Oval 139">
                <a:extLst>
                  <a:ext uri="{FF2B5EF4-FFF2-40B4-BE49-F238E27FC236}">
                    <a16:creationId xmlns:a16="http://schemas.microsoft.com/office/drawing/2014/main" xmlns="" id="{C9955BB6-A182-42D7-8994-85C18BBD588E}"/>
                  </a:ext>
                </a:extLst>
              </p:cNvPr>
              <p:cNvSpPr/>
              <p:nvPr/>
            </p:nvSpPr>
            <p:spPr>
              <a:xfrm>
                <a:off x="5213208" y="6320028"/>
                <a:ext cx="595719" cy="59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1" name="Oval 140">
                <a:extLst>
                  <a:ext uri="{FF2B5EF4-FFF2-40B4-BE49-F238E27FC236}">
                    <a16:creationId xmlns:a16="http://schemas.microsoft.com/office/drawing/2014/main" xmlns="" id="{4957CEC7-D042-4C70-B305-ADD45B712C8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8" name="Group 87">
              <a:extLst>
                <a:ext uri="{FF2B5EF4-FFF2-40B4-BE49-F238E27FC236}">
                  <a16:creationId xmlns:a16="http://schemas.microsoft.com/office/drawing/2014/main" xmlns="" id="{85263D1D-5206-45BF-A1B3-E3D126751B1E}"/>
                </a:ext>
              </a:extLst>
            </p:cNvPr>
            <p:cNvGrpSpPr/>
            <p:nvPr/>
          </p:nvGrpSpPr>
          <p:grpSpPr>
            <a:xfrm>
              <a:off x="2503359" y="5771636"/>
              <a:ext cx="3430784" cy="1086364"/>
              <a:chOff x="5096347" y="5677120"/>
              <a:chExt cx="3992878" cy="1264356"/>
            </a:xfrm>
            <a:solidFill>
              <a:schemeClr val="bg1"/>
            </a:solidFill>
          </p:grpSpPr>
          <p:sp>
            <p:nvSpPr>
              <p:cNvPr id="116" name="Oval 115">
                <a:extLst>
                  <a:ext uri="{FF2B5EF4-FFF2-40B4-BE49-F238E27FC236}">
                    <a16:creationId xmlns:a16="http://schemas.microsoft.com/office/drawing/2014/main" xmlns="" id="{18DFA296-156D-4009-9788-2546166426B9}"/>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7" name="Oval 116">
                <a:extLst>
                  <a:ext uri="{FF2B5EF4-FFF2-40B4-BE49-F238E27FC236}">
                    <a16:creationId xmlns:a16="http://schemas.microsoft.com/office/drawing/2014/main" xmlns="" id="{EBA87D00-E5AE-499A-8A49-48AFDF3E0DD7}"/>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8" name="Oval 117">
                <a:extLst>
                  <a:ext uri="{FF2B5EF4-FFF2-40B4-BE49-F238E27FC236}">
                    <a16:creationId xmlns:a16="http://schemas.microsoft.com/office/drawing/2014/main" xmlns="" id="{E581E2D3-A2F4-46C1-9CE1-4D3350119764}"/>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9" name="Oval 118">
                <a:extLst>
                  <a:ext uri="{FF2B5EF4-FFF2-40B4-BE49-F238E27FC236}">
                    <a16:creationId xmlns:a16="http://schemas.microsoft.com/office/drawing/2014/main" xmlns="" id="{B145E789-11AE-422F-A756-ED76C76EEA3A}"/>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0" name="Oval 119">
                <a:extLst>
                  <a:ext uri="{FF2B5EF4-FFF2-40B4-BE49-F238E27FC236}">
                    <a16:creationId xmlns:a16="http://schemas.microsoft.com/office/drawing/2014/main" xmlns="" id="{B8B4C9CD-46F0-4869-8B22-1B12FAA56467}"/>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1" name="Oval 120">
                <a:extLst>
                  <a:ext uri="{FF2B5EF4-FFF2-40B4-BE49-F238E27FC236}">
                    <a16:creationId xmlns:a16="http://schemas.microsoft.com/office/drawing/2014/main" xmlns="" id="{5C1166E9-C181-4A2A-B0A8-A2AFBF5B9824}"/>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2" name="Oval 121">
                <a:extLst>
                  <a:ext uri="{FF2B5EF4-FFF2-40B4-BE49-F238E27FC236}">
                    <a16:creationId xmlns:a16="http://schemas.microsoft.com/office/drawing/2014/main" xmlns="" id="{8BA83311-26E5-4485-9FE7-4244FE0DA60D}"/>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3" name="Oval 122">
                <a:extLst>
                  <a:ext uri="{FF2B5EF4-FFF2-40B4-BE49-F238E27FC236}">
                    <a16:creationId xmlns:a16="http://schemas.microsoft.com/office/drawing/2014/main" xmlns="" id="{4768E5B8-5B7C-4A36-9FF6-7406D0BA39A4}"/>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4" name="Rectangle 123">
                <a:extLst>
                  <a:ext uri="{FF2B5EF4-FFF2-40B4-BE49-F238E27FC236}">
                    <a16:creationId xmlns:a16="http://schemas.microsoft.com/office/drawing/2014/main" xmlns="" id="{9ECD3B48-F20E-4171-A173-84BF3B4D009D}"/>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5" name="Oval 124">
                <a:extLst>
                  <a:ext uri="{FF2B5EF4-FFF2-40B4-BE49-F238E27FC236}">
                    <a16:creationId xmlns:a16="http://schemas.microsoft.com/office/drawing/2014/main" xmlns="" id="{CD1C6392-8FAF-49A6-B69D-50B51872598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6" name="Oval 125">
                <a:extLst>
                  <a:ext uri="{FF2B5EF4-FFF2-40B4-BE49-F238E27FC236}">
                    <a16:creationId xmlns:a16="http://schemas.microsoft.com/office/drawing/2014/main" xmlns="" id="{17812A5D-426E-4FC1-BE4D-3E2BAB38703C}"/>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7" name="Oval 126">
                <a:extLst>
                  <a:ext uri="{FF2B5EF4-FFF2-40B4-BE49-F238E27FC236}">
                    <a16:creationId xmlns:a16="http://schemas.microsoft.com/office/drawing/2014/main" xmlns="" id="{2E2A221B-DF7D-42A3-A2EF-B24FF15CF151}"/>
                  </a:ext>
                </a:extLst>
              </p:cNvPr>
              <p:cNvSpPr/>
              <p:nvPr/>
            </p:nvSpPr>
            <p:spPr>
              <a:xfrm>
                <a:off x="5096347" y="6288693"/>
                <a:ext cx="595719" cy="595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8" name="Oval 127">
                <a:extLst>
                  <a:ext uri="{FF2B5EF4-FFF2-40B4-BE49-F238E27FC236}">
                    <a16:creationId xmlns:a16="http://schemas.microsoft.com/office/drawing/2014/main" xmlns="" id="{A7207D26-B165-4191-B782-B313E6D89207}"/>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9" name="Group 88">
              <a:extLst>
                <a:ext uri="{FF2B5EF4-FFF2-40B4-BE49-F238E27FC236}">
                  <a16:creationId xmlns:a16="http://schemas.microsoft.com/office/drawing/2014/main" xmlns="" id="{012A7D5B-F4DA-4FC9-B4CA-16A84220B4F3}"/>
                </a:ext>
              </a:extLst>
            </p:cNvPr>
            <p:cNvGrpSpPr/>
            <p:nvPr/>
          </p:nvGrpSpPr>
          <p:grpSpPr>
            <a:xfrm flipH="1">
              <a:off x="5677557" y="5865298"/>
              <a:ext cx="3459076" cy="994002"/>
              <a:chOff x="5176824" y="5783050"/>
              <a:chExt cx="4025805" cy="1156862"/>
            </a:xfrm>
            <a:solidFill>
              <a:schemeClr val="bg1"/>
            </a:solidFill>
          </p:grpSpPr>
          <p:sp>
            <p:nvSpPr>
              <p:cNvPr id="104" name="Oval 103">
                <a:extLst>
                  <a:ext uri="{FF2B5EF4-FFF2-40B4-BE49-F238E27FC236}">
                    <a16:creationId xmlns:a16="http://schemas.microsoft.com/office/drawing/2014/main" xmlns="" id="{CB3F5042-7620-48AA-8AA9-A60CD6C0B1BE}"/>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5" name="Oval 104">
                <a:extLst>
                  <a:ext uri="{FF2B5EF4-FFF2-40B4-BE49-F238E27FC236}">
                    <a16:creationId xmlns:a16="http://schemas.microsoft.com/office/drawing/2014/main" xmlns="" id="{3D959D20-A083-4781-949F-FB1D6B99FF73}"/>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6" name="Oval 105">
                <a:extLst>
                  <a:ext uri="{FF2B5EF4-FFF2-40B4-BE49-F238E27FC236}">
                    <a16:creationId xmlns:a16="http://schemas.microsoft.com/office/drawing/2014/main" xmlns="" id="{9D6D4CD8-9320-4966-824F-584E128F0E65}"/>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7" name="Oval 106">
                <a:extLst>
                  <a:ext uri="{FF2B5EF4-FFF2-40B4-BE49-F238E27FC236}">
                    <a16:creationId xmlns:a16="http://schemas.microsoft.com/office/drawing/2014/main" xmlns="" id="{5195F3D2-551E-4893-8A58-67C10C93788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8" name="Oval 107">
                <a:extLst>
                  <a:ext uri="{FF2B5EF4-FFF2-40B4-BE49-F238E27FC236}">
                    <a16:creationId xmlns:a16="http://schemas.microsoft.com/office/drawing/2014/main" xmlns="" id="{C83E48FF-087F-4B2E-8279-6DF0342F5264}"/>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9" name="Oval 108">
                <a:extLst>
                  <a:ext uri="{FF2B5EF4-FFF2-40B4-BE49-F238E27FC236}">
                    <a16:creationId xmlns:a16="http://schemas.microsoft.com/office/drawing/2014/main" xmlns="" id="{DD51383D-208D-4641-8844-76B3C1D852A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0" name="Oval 109">
                <a:extLst>
                  <a:ext uri="{FF2B5EF4-FFF2-40B4-BE49-F238E27FC236}">
                    <a16:creationId xmlns:a16="http://schemas.microsoft.com/office/drawing/2014/main" xmlns="" id="{6A6669FB-E736-4C60-8A29-BAA5417CF2DA}"/>
                  </a:ext>
                </a:extLst>
              </p:cNvPr>
              <p:cNvSpPr/>
              <p:nvPr/>
            </p:nvSpPr>
            <p:spPr>
              <a:xfrm>
                <a:off x="8482549" y="610077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1" name="Rectangle 110">
                <a:extLst>
                  <a:ext uri="{FF2B5EF4-FFF2-40B4-BE49-F238E27FC236}">
                    <a16:creationId xmlns:a16="http://schemas.microsoft.com/office/drawing/2014/main" xmlns="" id="{DB80CD61-B537-4EE2-BC89-94F28C57ACAE}"/>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2" name="Oval 111">
                <a:extLst>
                  <a:ext uri="{FF2B5EF4-FFF2-40B4-BE49-F238E27FC236}">
                    <a16:creationId xmlns:a16="http://schemas.microsoft.com/office/drawing/2014/main" xmlns="" id="{6C0E99CA-9970-48CD-A2C8-6F6D40617667}"/>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3" name="Oval 112">
                <a:extLst>
                  <a:ext uri="{FF2B5EF4-FFF2-40B4-BE49-F238E27FC236}">
                    <a16:creationId xmlns:a16="http://schemas.microsoft.com/office/drawing/2014/main" xmlns="" id="{2899C702-B8A3-44C8-8C1A-96C97464AE2D}"/>
                  </a:ext>
                </a:extLst>
              </p:cNvPr>
              <p:cNvSpPr/>
              <p:nvPr/>
            </p:nvSpPr>
            <p:spPr>
              <a:xfrm>
                <a:off x="5176824" y="6066471"/>
                <a:ext cx="849276" cy="8492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4" name="Oval 113">
                <a:extLst>
                  <a:ext uri="{FF2B5EF4-FFF2-40B4-BE49-F238E27FC236}">
                    <a16:creationId xmlns:a16="http://schemas.microsoft.com/office/drawing/2014/main" xmlns="" id="{A7CDC775-77B4-4AD9-ADD0-A0FF9EAEAC4C}"/>
                  </a:ext>
                </a:extLst>
              </p:cNvPr>
              <p:cNvSpPr/>
              <p:nvPr/>
            </p:nvSpPr>
            <p:spPr>
              <a:xfrm>
                <a:off x="7541959" y="6181631"/>
                <a:ext cx="1213393"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5" name="Oval 114">
                <a:extLst>
                  <a:ext uri="{FF2B5EF4-FFF2-40B4-BE49-F238E27FC236}">
                    <a16:creationId xmlns:a16="http://schemas.microsoft.com/office/drawing/2014/main" xmlns="" id="{D5FB79FB-0C39-4C1B-AD25-2160424267C4}"/>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90" name="Group 89">
              <a:extLst>
                <a:ext uri="{FF2B5EF4-FFF2-40B4-BE49-F238E27FC236}">
                  <a16:creationId xmlns:a16="http://schemas.microsoft.com/office/drawing/2014/main" xmlns="" id="{EB52E871-9D18-4C7B-B4CD-E81CFC1DBCCB}"/>
                </a:ext>
              </a:extLst>
            </p:cNvPr>
            <p:cNvGrpSpPr/>
            <p:nvPr/>
          </p:nvGrpSpPr>
          <p:grpSpPr>
            <a:xfrm flipH="1">
              <a:off x="8843757" y="5862654"/>
              <a:ext cx="3348243" cy="995346"/>
              <a:chOff x="5192411" y="5783050"/>
              <a:chExt cx="3896814" cy="1158426"/>
            </a:xfrm>
            <a:solidFill>
              <a:schemeClr val="bg1"/>
            </a:solidFill>
          </p:grpSpPr>
          <p:sp>
            <p:nvSpPr>
              <p:cNvPr id="91" name="Oval 90">
                <a:extLst>
                  <a:ext uri="{FF2B5EF4-FFF2-40B4-BE49-F238E27FC236}">
                    <a16:creationId xmlns:a16="http://schemas.microsoft.com/office/drawing/2014/main" xmlns="" id="{FF5789D8-4786-4DF4-95F6-A90FBEAF85B5}"/>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Oval 91">
                <a:extLst>
                  <a:ext uri="{FF2B5EF4-FFF2-40B4-BE49-F238E27FC236}">
                    <a16:creationId xmlns:a16="http://schemas.microsoft.com/office/drawing/2014/main" xmlns="" id="{F090F829-9315-4CA1-8D6A-2DB7CDF82816}"/>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Oval 93">
                <a:extLst>
                  <a:ext uri="{FF2B5EF4-FFF2-40B4-BE49-F238E27FC236}">
                    <a16:creationId xmlns:a16="http://schemas.microsoft.com/office/drawing/2014/main" xmlns="" id="{D9926DD9-254C-4C69-B6CC-B0D98F5490E7}"/>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Oval 94">
                <a:extLst>
                  <a:ext uri="{FF2B5EF4-FFF2-40B4-BE49-F238E27FC236}">
                    <a16:creationId xmlns:a16="http://schemas.microsoft.com/office/drawing/2014/main" xmlns="" id="{CFCB6364-1C64-4076-8756-77A8E36FF0DD}"/>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Oval 95">
                <a:extLst>
                  <a:ext uri="{FF2B5EF4-FFF2-40B4-BE49-F238E27FC236}">
                    <a16:creationId xmlns:a16="http://schemas.microsoft.com/office/drawing/2014/main" xmlns="" id="{7D337828-1D66-42DB-9EC7-00FD2187066C}"/>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7" name="Oval 96">
                <a:extLst>
                  <a:ext uri="{FF2B5EF4-FFF2-40B4-BE49-F238E27FC236}">
                    <a16:creationId xmlns:a16="http://schemas.microsoft.com/office/drawing/2014/main" xmlns="" id="{5E093C55-07F0-46C1-8122-1D60D10D851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8" name="Oval 97">
                <a:extLst>
                  <a:ext uri="{FF2B5EF4-FFF2-40B4-BE49-F238E27FC236}">
                    <a16:creationId xmlns:a16="http://schemas.microsoft.com/office/drawing/2014/main" xmlns="" id="{797F0166-9ABD-4816-B8B9-03CE4A1CF37E}"/>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9" name="Rectangle 98">
                <a:extLst>
                  <a:ext uri="{FF2B5EF4-FFF2-40B4-BE49-F238E27FC236}">
                    <a16:creationId xmlns:a16="http://schemas.microsoft.com/office/drawing/2014/main" xmlns="" id="{E6C2B19F-F75C-4AE1-8690-1A7AA8BFD395}"/>
                  </a:ext>
                </a:extLst>
              </p:cNvPr>
              <p:cNvSpPr/>
              <p:nvPr/>
            </p:nvSpPr>
            <p:spPr>
              <a:xfrm>
                <a:off x="5192411" y="6613640"/>
                <a:ext cx="3880949" cy="32379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0" name="Oval 99">
                <a:extLst>
                  <a:ext uri="{FF2B5EF4-FFF2-40B4-BE49-F238E27FC236}">
                    <a16:creationId xmlns:a16="http://schemas.microsoft.com/office/drawing/2014/main" xmlns="" id="{90282034-C4CF-443B-9646-1DB95B8C8D74}"/>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1" name="Oval 100">
                <a:extLst>
                  <a:ext uri="{FF2B5EF4-FFF2-40B4-BE49-F238E27FC236}">
                    <a16:creationId xmlns:a16="http://schemas.microsoft.com/office/drawing/2014/main" xmlns="" id="{7939ED8E-F096-4B69-9BE6-EC7DFD687634}"/>
                  </a:ext>
                </a:extLst>
              </p:cNvPr>
              <p:cNvSpPr/>
              <p:nvPr/>
            </p:nvSpPr>
            <p:spPr>
              <a:xfrm>
                <a:off x="5192411" y="6030346"/>
                <a:ext cx="907666" cy="9076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02" name="Oval 101">
                <a:extLst>
                  <a:ext uri="{FF2B5EF4-FFF2-40B4-BE49-F238E27FC236}">
                    <a16:creationId xmlns:a16="http://schemas.microsoft.com/office/drawing/2014/main" xmlns="" id="{7F038885-7C8E-4EF9-9221-F5B2ACCC797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3" name="Oval 102">
                <a:extLst>
                  <a:ext uri="{FF2B5EF4-FFF2-40B4-BE49-F238E27FC236}">
                    <a16:creationId xmlns:a16="http://schemas.microsoft.com/office/drawing/2014/main" xmlns="" id="{6FE9DDEF-C633-4DC4-BC55-2A8FCB686D69}"/>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pic>
        <p:nvPicPr>
          <p:cNvPr id="147" name="Picture 146" descr="Description: cid:image001.png@01D30535.E9EF8370"/>
          <p:cNvPicPr/>
          <p:nvPr/>
        </p:nvPicPr>
        <p:blipFill>
          <a:blip r:embed="rId4">
            <a:extLst>
              <a:ext uri="{28A0092B-C50C-407E-A947-70E740481C1C}">
                <a14:useLocalDpi xmlns:a14="http://schemas.microsoft.com/office/drawing/2010/main" val="0"/>
              </a:ext>
            </a:extLst>
          </a:blip>
          <a:srcRect/>
          <a:stretch>
            <a:fillRect/>
          </a:stretch>
        </p:blipFill>
        <p:spPr bwMode="auto">
          <a:xfrm>
            <a:off x="9124696" y="6333607"/>
            <a:ext cx="832888" cy="519787"/>
          </a:xfrm>
          <a:prstGeom prst="rect">
            <a:avLst/>
          </a:prstGeom>
          <a:noFill/>
          <a:ln>
            <a:noFill/>
          </a:ln>
        </p:spPr>
      </p:pic>
      <p:pic>
        <p:nvPicPr>
          <p:cNvPr id="149" name="Picture 148"/>
          <p:cNvPicPr/>
          <p:nvPr/>
        </p:nvPicPr>
        <p:blipFill>
          <a:blip r:embed="rId5" cstate="print">
            <a:extLst>
              <a:ext uri="{28A0092B-C50C-407E-A947-70E740481C1C}">
                <a14:useLocalDpi xmlns:a14="http://schemas.microsoft.com/office/drawing/2010/main" val="0"/>
              </a:ext>
            </a:extLst>
          </a:blip>
          <a:stretch>
            <a:fillRect/>
          </a:stretch>
        </p:blipFill>
        <p:spPr>
          <a:xfrm>
            <a:off x="1962226" y="6360229"/>
            <a:ext cx="607035" cy="481599"/>
          </a:xfrm>
          <a:prstGeom prst="rect">
            <a:avLst/>
          </a:prstGeom>
        </p:spPr>
      </p:pic>
      <p:pic>
        <p:nvPicPr>
          <p:cNvPr id="143" name="Picture 142" descr="\\192.168.1.187\Public\ANTETE_MLPDA\MLPDA_e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9942" y="6355696"/>
            <a:ext cx="3050504" cy="468929"/>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64">
            <a:extLst>
              <a:ext uri="{FF2B5EF4-FFF2-40B4-BE49-F238E27FC236}">
                <a16:creationId xmlns:a16="http://schemas.microsoft.com/office/drawing/2014/main" xmlns="" id="{BEB6F09A-70ED-41E9-94E9-27FB3F1C0316}"/>
              </a:ext>
            </a:extLst>
          </p:cNvPr>
          <p:cNvSpPr txBox="1"/>
          <p:nvPr/>
        </p:nvSpPr>
        <p:spPr>
          <a:xfrm>
            <a:off x="-49594" y="533513"/>
            <a:ext cx="8453861" cy="954107"/>
          </a:xfrm>
          <a:prstGeom prst="rect">
            <a:avLst/>
          </a:prstGeom>
          <a:solidFill>
            <a:schemeClr val="accent4"/>
          </a:solidFill>
          <a:effectLst>
            <a:outerShdw blurRad="50800" dist="38100" dir="2700000" algn="tl" rotWithShape="0">
              <a:prstClr val="black">
                <a:alpha val="40000"/>
              </a:prstClr>
            </a:outerShdw>
          </a:effectLst>
        </p:spPr>
        <p:txBody>
          <a:bodyPr wrap="square" rtlCol="0" anchor="ctr">
            <a:spAutoFit/>
          </a:bodyPr>
          <a:lstStyle/>
          <a:p>
            <a:r>
              <a:rPr lang="en-US" sz="2800" b="1" dirty="0">
                <a:solidFill>
                  <a:schemeClr val="bg1"/>
                </a:solidFill>
              </a:rPr>
              <a:t>Strategic orientations for Black Sea </a:t>
            </a:r>
            <a:r>
              <a:rPr lang="en-US" sz="2800" b="1" dirty="0" smtClean="0">
                <a:solidFill>
                  <a:schemeClr val="bg1"/>
                </a:solidFill>
              </a:rPr>
              <a:t>Basin</a:t>
            </a:r>
          </a:p>
          <a:p>
            <a:r>
              <a:rPr lang="en-GB" sz="2800" b="1" dirty="0" smtClean="0">
                <a:solidFill>
                  <a:schemeClr val="bg1"/>
                </a:solidFill>
              </a:rPr>
              <a:t>in </a:t>
            </a:r>
            <a:r>
              <a:rPr lang="en-GB" sz="2800" b="1" dirty="0">
                <a:solidFill>
                  <a:schemeClr val="bg1"/>
                </a:solidFill>
              </a:rPr>
              <a:t>the main regional </a:t>
            </a:r>
            <a:r>
              <a:rPr lang="en-GB" sz="2800" b="1" dirty="0" smtClean="0">
                <a:solidFill>
                  <a:schemeClr val="bg1"/>
                </a:solidFill>
              </a:rPr>
              <a:t>strategies</a:t>
            </a:r>
            <a:r>
              <a:rPr lang="en-GB" sz="2400" b="1" dirty="0" smtClean="0">
                <a:solidFill>
                  <a:schemeClr val="bg1"/>
                </a:solidFill>
              </a:rPr>
              <a:t>				1/5</a:t>
            </a:r>
            <a:endParaRPr lang="ko-KR" altLang="en-US" sz="2400" b="1" dirty="0">
              <a:solidFill>
                <a:schemeClr val="bg1"/>
              </a:solidFill>
              <a:cs typeface="Arial" pitchFamily="34" charset="0"/>
            </a:endParaRPr>
          </a:p>
        </p:txBody>
      </p:sp>
      <p:sp>
        <p:nvSpPr>
          <p:cNvPr id="4" name="TextBox 3"/>
          <p:cNvSpPr txBox="1"/>
          <p:nvPr/>
        </p:nvSpPr>
        <p:spPr>
          <a:xfrm>
            <a:off x="8546893" y="206646"/>
            <a:ext cx="3527875" cy="1477328"/>
          </a:xfrm>
          <a:prstGeom prst="rect">
            <a:avLst/>
          </a:prstGeom>
          <a:noFill/>
        </p:spPr>
        <p:txBody>
          <a:bodyPr wrap="square" rtlCol="0">
            <a:spAutoFit/>
          </a:bodyPr>
          <a:lstStyle/>
          <a:p>
            <a:r>
              <a:rPr lang="en-GB" sz="2400" b="1" dirty="0">
                <a:solidFill>
                  <a:srgbClr val="003399"/>
                </a:solidFill>
              </a:rPr>
              <a:t>Black Sea Synergy (BSS</a:t>
            </a:r>
            <a:r>
              <a:rPr lang="en-GB" sz="2400" b="1" dirty="0" smtClean="0">
                <a:solidFill>
                  <a:srgbClr val="003399"/>
                </a:solidFill>
              </a:rPr>
              <a:t>)</a:t>
            </a:r>
          </a:p>
          <a:p>
            <a:r>
              <a:rPr lang="en-GB" sz="1100" i="1" dirty="0">
                <a:solidFill>
                  <a:srgbClr val="003399"/>
                </a:solidFill>
              </a:rPr>
              <a:t>More information on</a:t>
            </a:r>
            <a:r>
              <a:rPr lang="en-GB" sz="1100" b="1" i="1" dirty="0">
                <a:solidFill>
                  <a:srgbClr val="003399"/>
                </a:solidFill>
              </a:rPr>
              <a:t> </a:t>
            </a:r>
            <a:r>
              <a:rPr lang="en-US" sz="1100" i="1" dirty="0">
                <a:solidFill>
                  <a:srgbClr val="003399"/>
                </a:solidFill>
              </a:rPr>
              <a:t>BSS:</a:t>
            </a:r>
          </a:p>
          <a:p>
            <a:r>
              <a:rPr lang="en-US" sz="1100" i="1" u="sng" dirty="0">
                <a:hlinkClick r:id="rId7"/>
              </a:rPr>
              <a:t>https://eeas.europa.eu/diplomatic-network/black-sea-synergy/346/black-sea-synergy_en</a:t>
            </a:r>
            <a:endParaRPr lang="en-GB" sz="1100" dirty="0"/>
          </a:p>
          <a:p>
            <a:r>
              <a:rPr lang="en-GB" sz="1100" i="1" u="sng" dirty="0">
                <a:hlinkClick r:id="rId8"/>
              </a:rPr>
              <a:t>https://data.consilium.europa.eu/doc/document/ST-7119-2019-INIT/en/pdf</a:t>
            </a:r>
            <a:endParaRPr lang="en-GB" sz="1100" dirty="0"/>
          </a:p>
          <a:p>
            <a:endParaRPr lang="en-GB" sz="1100" dirty="0">
              <a:solidFill>
                <a:srgbClr val="003399"/>
              </a:solidFill>
            </a:endParaRPr>
          </a:p>
        </p:txBody>
      </p:sp>
      <p:sp>
        <p:nvSpPr>
          <p:cNvPr id="8" name="TextBox 7"/>
          <p:cNvSpPr txBox="1"/>
          <p:nvPr/>
        </p:nvSpPr>
        <p:spPr>
          <a:xfrm>
            <a:off x="4266838" y="2124037"/>
            <a:ext cx="3528608" cy="4801314"/>
          </a:xfrm>
          <a:prstGeom prst="rect">
            <a:avLst/>
          </a:prstGeom>
          <a:noFill/>
        </p:spPr>
        <p:txBody>
          <a:bodyPr wrap="square" rtlCol="0">
            <a:spAutoFit/>
          </a:bodyPr>
          <a:lstStyle/>
          <a:p>
            <a:pPr marL="285750" lvl="0" indent="-285750" algn="just">
              <a:buFont typeface="Wingdings" panose="05000000000000000000" pitchFamily="2" charset="2"/>
              <a:buChar char="v"/>
            </a:pPr>
            <a:r>
              <a:rPr lang="en-GB" dirty="0">
                <a:solidFill>
                  <a:srgbClr val="003399"/>
                </a:solidFill>
              </a:rPr>
              <a:t>March </a:t>
            </a:r>
            <a:r>
              <a:rPr lang="en-GB" dirty="0" smtClean="0">
                <a:solidFill>
                  <a:srgbClr val="003399"/>
                </a:solidFill>
              </a:rPr>
              <a:t>2019 – 3</a:t>
            </a:r>
            <a:r>
              <a:rPr lang="en-GB" baseline="30000" dirty="0" smtClean="0">
                <a:solidFill>
                  <a:srgbClr val="003399"/>
                </a:solidFill>
              </a:rPr>
              <a:t>rd</a:t>
            </a:r>
            <a:r>
              <a:rPr lang="en-GB" dirty="0" smtClean="0">
                <a:solidFill>
                  <a:srgbClr val="003399"/>
                </a:solidFill>
              </a:rPr>
              <a:t>  </a:t>
            </a:r>
            <a:r>
              <a:rPr lang="en-GB" dirty="0">
                <a:solidFill>
                  <a:srgbClr val="003399"/>
                </a:solidFill>
              </a:rPr>
              <a:t>implementation report – </a:t>
            </a:r>
            <a:r>
              <a:rPr lang="en-GB" dirty="0" smtClean="0">
                <a:solidFill>
                  <a:srgbClr val="003399"/>
                </a:solidFill>
              </a:rPr>
              <a:t>“Black </a:t>
            </a:r>
            <a:r>
              <a:rPr lang="en-GB" dirty="0">
                <a:solidFill>
                  <a:srgbClr val="003399"/>
                </a:solidFill>
              </a:rPr>
              <a:t>Sea Synergy: review of a regional cooperation </a:t>
            </a:r>
            <a:r>
              <a:rPr lang="en-GB" dirty="0" smtClean="0">
                <a:solidFill>
                  <a:srgbClr val="003399"/>
                </a:solidFill>
              </a:rPr>
              <a:t>initiative–2015-18”:</a:t>
            </a:r>
            <a:endParaRPr lang="en-GB" dirty="0">
              <a:solidFill>
                <a:srgbClr val="003399"/>
              </a:solidFill>
            </a:endParaRPr>
          </a:p>
          <a:p>
            <a:pPr marL="182563" lvl="1" algn="just">
              <a:buFont typeface="Wingdings" panose="05000000000000000000" pitchFamily="2" charset="2"/>
              <a:buChar char="ü"/>
            </a:pPr>
            <a:r>
              <a:rPr lang="en-GB" dirty="0">
                <a:solidFill>
                  <a:srgbClr val="003399"/>
                </a:solidFill>
              </a:rPr>
              <a:t>lessons learnt </a:t>
            </a:r>
            <a:r>
              <a:rPr lang="en-GB" dirty="0" smtClean="0">
                <a:solidFill>
                  <a:srgbClr val="003399"/>
                </a:solidFill>
              </a:rPr>
              <a:t>and key points for main fields for cooperation</a:t>
            </a:r>
          </a:p>
          <a:p>
            <a:pPr marL="182563" lvl="1" algn="just">
              <a:buFont typeface="Wingdings" panose="05000000000000000000" pitchFamily="2" charset="2"/>
              <a:buChar char="ü"/>
            </a:pPr>
            <a:r>
              <a:rPr lang="en-GB" dirty="0" smtClean="0">
                <a:solidFill>
                  <a:srgbClr val="003399"/>
                </a:solidFill>
              </a:rPr>
              <a:t> </a:t>
            </a:r>
            <a:r>
              <a:rPr lang="en-GB" dirty="0">
                <a:solidFill>
                  <a:srgbClr val="003399"/>
                </a:solidFill>
              </a:rPr>
              <a:t>important progress made in the </a:t>
            </a:r>
            <a:r>
              <a:rPr lang="en-GB" dirty="0" smtClean="0">
                <a:solidFill>
                  <a:srgbClr val="003399"/>
                </a:solidFill>
              </a:rPr>
              <a:t>areas </a:t>
            </a:r>
            <a:r>
              <a:rPr lang="en-GB" dirty="0">
                <a:solidFill>
                  <a:srgbClr val="003399"/>
                </a:solidFill>
              </a:rPr>
              <a:t>of </a:t>
            </a:r>
            <a:r>
              <a:rPr lang="en-GB" b="1" dirty="0">
                <a:solidFill>
                  <a:srgbClr val="003399"/>
                </a:solidFill>
              </a:rPr>
              <a:t>blue </a:t>
            </a:r>
            <a:r>
              <a:rPr lang="en-GB" b="1" dirty="0" smtClean="0">
                <a:solidFill>
                  <a:srgbClr val="003399"/>
                </a:solidFill>
              </a:rPr>
              <a:t>growth</a:t>
            </a:r>
            <a:r>
              <a:rPr lang="en-GB" dirty="0" smtClean="0">
                <a:solidFill>
                  <a:srgbClr val="003399"/>
                </a:solidFill>
              </a:rPr>
              <a:t>, </a:t>
            </a:r>
            <a:r>
              <a:rPr lang="en-GB" b="1" dirty="0" smtClean="0">
                <a:solidFill>
                  <a:srgbClr val="003399"/>
                </a:solidFill>
              </a:rPr>
              <a:t>environmental protection and climate change</a:t>
            </a:r>
            <a:r>
              <a:rPr lang="en-GB" dirty="0" smtClean="0">
                <a:solidFill>
                  <a:srgbClr val="003399"/>
                </a:solidFill>
              </a:rPr>
              <a:t>, </a:t>
            </a:r>
            <a:r>
              <a:rPr lang="en-GB" b="1" dirty="0" smtClean="0">
                <a:solidFill>
                  <a:srgbClr val="003399"/>
                </a:solidFill>
              </a:rPr>
              <a:t>fisheries, civil society </a:t>
            </a:r>
            <a:r>
              <a:rPr lang="en-GB" b="1" dirty="0" smtClean="0">
                <a:solidFill>
                  <a:srgbClr val="003399"/>
                </a:solidFill>
              </a:rPr>
              <a:t>engagement</a:t>
            </a:r>
          </a:p>
          <a:p>
            <a:pPr marL="182563" lvl="1" algn="just">
              <a:buFont typeface="Wingdings" panose="05000000000000000000" pitchFamily="2" charset="2"/>
              <a:buChar char="ü"/>
            </a:pPr>
            <a:r>
              <a:rPr lang="en-GB" dirty="0" smtClean="0">
                <a:solidFill>
                  <a:srgbClr val="003399"/>
                </a:solidFill>
              </a:rPr>
              <a:t>areas </a:t>
            </a:r>
            <a:r>
              <a:rPr lang="en-GB" dirty="0">
                <a:solidFill>
                  <a:srgbClr val="003399"/>
                </a:solidFill>
              </a:rPr>
              <a:t>with less progress, but receiving great interest from the partners </a:t>
            </a:r>
            <a:r>
              <a:rPr lang="en-GB" dirty="0" smtClean="0">
                <a:solidFill>
                  <a:srgbClr val="003399"/>
                </a:solidFill>
              </a:rPr>
              <a:t>- </a:t>
            </a:r>
            <a:r>
              <a:rPr lang="en-GB" b="1" dirty="0" smtClean="0">
                <a:solidFill>
                  <a:srgbClr val="003399"/>
                </a:solidFill>
              </a:rPr>
              <a:t>education</a:t>
            </a:r>
            <a:r>
              <a:rPr lang="en-GB" b="1" dirty="0">
                <a:solidFill>
                  <a:srgbClr val="003399"/>
                </a:solidFill>
              </a:rPr>
              <a:t>, science and innovation</a:t>
            </a:r>
            <a:r>
              <a:rPr lang="en-GB" dirty="0">
                <a:solidFill>
                  <a:srgbClr val="003399"/>
                </a:solidFill>
              </a:rPr>
              <a:t>, </a:t>
            </a:r>
            <a:r>
              <a:rPr lang="en-GB" b="1" dirty="0">
                <a:solidFill>
                  <a:srgbClr val="003399"/>
                </a:solidFill>
              </a:rPr>
              <a:t>culture and tourism</a:t>
            </a:r>
            <a:r>
              <a:rPr lang="en-GB" dirty="0">
                <a:solidFill>
                  <a:srgbClr val="003399"/>
                </a:solidFill>
              </a:rPr>
              <a:t>, </a:t>
            </a:r>
            <a:r>
              <a:rPr lang="en-GB" b="1" dirty="0">
                <a:solidFill>
                  <a:srgbClr val="003399"/>
                </a:solidFill>
              </a:rPr>
              <a:t>energy and transport</a:t>
            </a:r>
            <a:r>
              <a:rPr lang="en-GB" dirty="0">
                <a:solidFill>
                  <a:srgbClr val="003399"/>
                </a:solidFill>
              </a:rPr>
              <a:t>.</a:t>
            </a:r>
          </a:p>
          <a:p>
            <a:pPr marL="182563" lvl="1" algn="just">
              <a:buFont typeface="Wingdings" panose="05000000000000000000" pitchFamily="2" charset="2"/>
              <a:buChar char="ü"/>
            </a:pPr>
            <a:endParaRPr lang="en-GB" b="1" dirty="0" smtClean="0">
              <a:solidFill>
                <a:srgbClr val="003399"/>
              </a:solidFill>
            </a:endParaRPr>
          </a:p>
        </p:txBody>
      </p:sp>
      <p:sp>
        <p:nvSpPr>
          <p:cNvPr id="9" name="TextBox 8"/>
          <p:cNvSpPr txBox="1"/>
          <p:nvPr/>
        </p:nvSpPr>
        <p:spPr>
          <a:xfrm>
            <a:off x="8404770" y="2108797"/>
            <a:ext cx="3366805" cy="4801314"/>
          </a:xfrm>
          <a:prstGeom prst="rect">
            <a:avLst/>
          </a:prstGeom>
          <a:noFill/>
        </p:spPr>
        <p:txBody>
          <a:bodyPr wrap="square" rtlCol="0">
            <a:spAutoFit/>
          </a:bodyPr>
          <a:lstStyle/>
          <a:p>
            <a:pPr marL="285750" lvl="0" indent="-285750" algn="just">
              <a:buFont typeface="Wingdings" panose="05000000000000000000" pitchFamily="2" charset="2"/>
              <a:buChar char="v"/>
            </a:pPr>
            <a:r>
              <a:rPr lang="en-US" dirty="0" smtClean="0">
                <a:solidFill>
                  <a:srgbClr val="003399"/>
                </a:solidFill>
              </a:rPr>
              <a:t>June </a:t>
            </a:r>
            <a:r>
              <a:rPr lang="en-US" dirty="0">
                <a:solidFill>
                  <a:srgbClr val="003399"/>
                </a:solidFill>
              </a:rPr>
              <a:t>2019 </a:t>
            </a:r>
            <a:r>
              <a:rPr lang="en-US" dirty="0" smtClean="0">
                <a:solidFill>
                  <a:srgbClr val="003399"/>
                </a:solidFill>
              </a:rPr>
              <a:t>- Council of </a:t>
            </a:r>
            <a:r>
              <a:rPr lang="en-US" smtClean="0">
                <a:solidFill>
                  <a:srgbClr val="003399"/>
                </a:solidFill>
              </a:rPr>
              <a:t>EU Conclusions </a:t>
            </a:r>
            <a:r>
              <a:rPr lang="en-US" dirty="0">
                <a:solidFill>
                  <a:srgbClr val="003399"/>
                </a:solidFill>
              </a:rPr>
              <a:t>on the EU’s engagement to </a:t>
            </a:r>
            <a:r>
              <a:rPr lang="en-US" dirty="0" smtClean="0">
                <a:solidFill>
                  <a:srgbClr val="003399"/>
                </a:solidFill>
              </a:rPr>
              <a:t>Black </a:t>
            </a:r>
            <a:r>
              <a:rPr lang="en-US" dirty="0">
                <a:solidFill>
                  <a:srgbClr val="003399"/>
                </a:solidFill>
              </a:rPr>
              <a:t>Sea regional </a:t>
            </a:r>
            <a:r>
              <a:rPr lang="en-US" dirty="0" smtClean="0">
                <a:solidFill>
                  <a:srgbClr val="003399"/>
                </a:solidFill>
              </a:rPr>
              <a:t>cooperation:</a:t>
            </a:r>
          </a:p>
          <a:p>
            <a:pPr marL="285750" lvl="0" indent="-285750" algn="just">
              <a:buFont typeface="Wingdings" panose="05000000000000000000" pitchFamily="2" charset="2"/>
              <a:buChar char="ü"/>
            </a:pPr>
            <a:r>
              <a:rPr lang="en-US" dirty="0" smtClean="0">
                <a:solidFill>
                  <a:srgbClr val="003399"/>
                </a:solidFill>
              </a:rPr>
              <a:t>reaffirms </a:t>
            </a:r>
            <a:r>
              <a:rPr lang="en-US" dirty="0">
                <a:solidFill>
                  <a:srgbClr val="003399"/>
                </a:solidFill>
              </a:rPr>
              <a:t>its long-standing commitment to fostering prosperity, stability, and resilience in </a:t>
            </a:r>
            <a:r>
              <a:rPr lang="en-US" dirty="0" smtClean="0">
                <a:solidFill>
                  <a:srgbClr val="003399"/>
                </a:solidFill>
              </a:rPr>
              <a:t>BS area</a:t>
            </a:r>
          </a:p>
          <a:p>
            <a:pPr marL="285750" lvl="0" indent="-285750" algn="just">
              <a:buFont typeface="Wingdings" panose="05000000000000000000" pitchFamily="2" charset="2"/>
              <a:buChar char="ü"/>
            </a:pPr>
            <a:r>
              <a:rPr lang="en-US" dirty="0" smtClean="0">
                <a:solidFill>
                  <a:srgbClr val="003399"/>
                </a:solidFill>
              </a:rPr>
              <a:t>calls </a:t>
            </a:r>
            <a:r>
              <a:rPr lang="en-US" dirty="0">
                <a:solidFill>
                  <a:srgbClr val="003399"/>
                </a:solidFill>
              </a:rPr>
              <a:t>for enhanced EU involvement in the regional cooperation, with </a:t>
            </a:r>
            <a:r>
              <a:rPr lang="en-US" dirty="0" smtClean="0">
                <a:solidFill>
                  <a:srgbClr val="003399"/>
                </a:solidFill>
              </a:rPr>
              <a:t>Black </a:t>
            </a:r>
            <a:r>
              <a:rPr lang="en-US" dirty="0">
                <a:solidFill>
                  <a:srgbClr val="003399"/>
                </a:solidFill>
              </a:rPr>
              <a:t>Sea Synergy initiative at its </a:t>
            </a:r>
            <a:r>
              <a:rPr lang="en-US" dirty="0" smtClean="0">
                <a:solidFill>
                  <a:srgbClr val="003399"/>
                </a:solidFill>
              </a:rPr>
              <a:t>basis</a:t>
            </a:r>
          </a:p>
          <a:p>
            <a:pPr marL="285750" lvl="0" indent="-285750" algn="just">
              <a:buFont typeface="Wingdings" panose="05000000000000000000" pitchFamily="2" charset="2"/>
              <a:buChar char="ü"/>
            </a:pPr>
            <a:r>
              <a:rPr lang="en-US" dirty="0">
                <a:solidFill>
                  <a:srgbClr val="003399"/>
                </a:solidFill>
              </a:rPr>
              <a:t>highlights the importance of harnessing the new opportunities for economic development, resilience and connectivity</a:t>
            </a:r>
            <a:endParaRPr lang="en-GB" dirty="0" smtClean="0">
              <a:solidFill>
                <a:srgbClr val="003399"/>
              </a:solidFill>
            </a:endParaRPr>
          </a:p>
        </p:txBody>
      </p:sp>
      <p:sp>
        <p:nvSpPr>
          <p:cNvPr id="10" name="Half Frame 9"/>
          <p:cNvSpPr/>
          <p:nvPr/>
        </p:nvSpPr>
        <p:spPr>
          <a:xfrm>
            <a:off x="392840" y="1661160"/>
            <a:ext cx="2110519" cy="1249680"/>
          </a:xfrm>
          <a:prstGeom prst="halfFrame">
            <a:avLst/>
          </a:prstGeom>
          <a:solidFill>
            <a:srgbClr val="003399">
              <a:alpha val="9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TextBox 6"/>
          <p:cNvSpPr txBox="1"/>
          <p:nvPr/>
        </p:nvSpPr>
        <p:spPr>
          <a:xfrm>
            <a:off x="801122" y="2121931"/>
            <a:ext cx="2754944" cy="3693319"/>
          </a:xfrm>
          <a:prstGeom prst="rect">
            <a:avLst/>
          </a:prstGeom>
          <a:noFill/>
        </p:spPr>
        <p:txBody>
          <a:bodyPr wrap="square" rtlCol="0">
            <a:spAutoFit/>
          </a:bodyPr>
          <a:lstStyle/>
          <a:p>
            <a:pPr marL="285750" indent="-285750" algn="just">
              <a:buFont typeface="Wingdings" panose="05000000000000000000" pitchFamily="2" charset="2"/>
              <a:buChar char="v"/>
            </a:pPr>
            <a:r>
              <a:rPr lang="en-GB" dirty="0">
                <a:solidFill>
                  <a:srgbClr val="003399"/>
                </a:solidFill>
              </a:rPr>
              <a:t>Key political </a:t>
            </a:r>
            <a:r>
              <a:rPr lang="en-GB" dirty="0" smtClean="0">
                <a:solidFill>
                  <a:srgbClr val="003399"/>
                </a:solidFill>
              </a:rPr>
              <a:t>framework, </a:t>
            </a:r>
            <a:r>
              <a:rPr lang="en-GB" dirty="0">
                <a:solidFill>
                  <a:srgbClr val="003399"/>
                </a:solidFill>
              </a:rPr>
              <a:t>a regional cooperation initiative of </a:t>
            </a:r>
            <a:r>
              <a:rPr lang="en-GB" dirty="0" smtClean="0">
                <a:solidFill>
                  <a:srgbClr val="003399"/>
                </a:solidFill>
              </a:rPr>
              <a:t>EU </a:t>
            </a:r>
            <a:r>
              <a:rPr lang="en-GB" dirty="0">
                <a:solidFill>
                  <a:srgbClr val="003399"/>
                </a:solidFill>
              </a:rPr>
              <a:t>towards the Black Sea </a:t>
            </a:r>
            <a:r>
              <a:rPr lang="en-GB" dirty="0" smtClean="0">
                <a:solidFill>
                  <a:srgbClr val="003399"/>
                </a:solidFill>
              </a:rPr>
              <a:t>region</a:t>
            </a:r>
          </a:p>
          <a:p>
            <a:pPr marL="285750" indent="-285750" algn="just">
              <a:buFont typeface="Wingdings" panose="05000000000000000000" pitchFamily="2" charset="2"/>
              <a:buChar char="v"/>
            </a:pPr>
            <a:r>
              <a:rPr lang="en-US" dirty="0" smtClean="0">
                <a:solidFill>
                  <a:srgbClr val="003399"/>
                </a:solidFill>
              </a:rPr>
              <a:t>Launched </a:t>
            </a:r>
            <a:r>
              <a:rPr lang="en-US" dirty="0">
                <a:solidFill>
                  <a:srgbClr val="003399"/>
                </a:solidFill>
              </a:rPr>
              <a:t>in 2007 for </a:t>
            </a:r>
            <a:r>
              <a:rPr lang="en-US" dirty="0" smtClean="0">
                <a:solidFill>
                  <a:srgbClr val="003399"/>
                </a:solidFill>
              </a:rPr>
              <a:t>developing deeper </a:t>
            </a:r>
            <a:r>
              <a:rPr lang="en-US" dirty="0">
                <a:solidFill>
                  <a:srgbClr val="003399"/>
                </a:solidFill>
              </a:rPr>
              <a:t>regional cooperation </a:t>
            </a:r>
            <a:r>
              <a:rPr lang="en-US" dirty="0" smtClean="0">
                <a:solidFill>
                  <a:srgbClr val="003399"/>
                </a:solidFill>
              </a:rPr>
              <a:t>involving 10 countries (Armenia, Azerbaijan, Bulgaria, Georgia, Greece, Romania, Rep. Moldova, Russian Fed., Turkey, Ukraine).</a:t>
            </a:r>
            <a:r>
              <a:rPr lang="en-US" dirty="0" smtClean="0"/>
              <a:t> </a:t>
            </a:r>
            <a:r>
              <a:rPr lang="en-GB" dirty="0" smtClean="0">
                <a:solidFill>
                  <a:srgbClr val="003399"/>
                </a:solidFill>
              </a:rPr>
              <a:t> </a:t>
            </a:r>
            <a:endParaRPr lang="en-GB" dirty="0" smtClean="0">
              <a:solidFill>
                <a:srgbClr val="003399"/>
              </a:solidFill>
            </a:endParaRPr>
          </a:p>
        </p:txBody>
      </p:sp>
      <p:sp>
        <p:nvSpPr>
          <p:cNvPr id="77" name="Half Frame 76"/>
          <p:cNvSpPr/>
          <p:nvPr/>
        </p:nvSpPr>
        <p:spPr>
          <a:xfrm>
            <a:off x="3837790" y="1664731"/>
            <a:ext cx="2110519" cy="1249680"/>
          </a:xfrm>
          <a:prstGeom prst="halfFrame">
            <a:avLst/>
          </a:prstGeom>
          <a:solidFill>
            <a:srgbClr val="003399">
              <a:alpha val="9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8" name="Half Frame 77"/>
          <p:cNvSpPr/>
          <p:nvPr/>
        </p:nvSpPr>
        <p:spPr>
          <a:xfrm>
            <a:off x="7939289" y="1644966"/>
            <a:ext cx="2110519" cy="1249680"/>
          </a:xfrm>
          <a:prstGeom prst="halfFrame">
            <a:avLst/>
          </a:prstGeom>
          <a:solidFill>
            <a:srgbClr val="003399">
              <a:alpha val="9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859616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Picture 2" descr="C:\Users\PaulM\Desktop\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2" y="-90796"/>
            <a:ext cx="12231573" cy="6948795"/>
          </a:xfrm>
          <a:prstGeom prst="rect">
            <a:avLst/>
          </a:prstGeom>
          <a:ln>
            <a:solidFill>
              <a:srgbClr val="003399"/>
            </a:solidFill>
          </a:ln>
          <a:extLst/>
        </p:spPr>
        <p:style>
          <a:lnRef idx="2">
            <a:schemeClr val="accent2">
              <a:shade val="50000"/>
            </a:schemeClr>
          </a:lnRef>
          <a:fillRef idx="1">
            <a:schemeClr val="accent2"/>
          </a:fillRef>
          <a:effectRef idx="0">
            <a:schemeClr val="accent2"/>
          </a:effectRef>
          <a:fontRef idx="minor">
            <a:schemeClr val="lt1"/>
          </a:fontRef>
        </p:style>
      </p:pic>
      <p:grpSp>
        <p:nvGrpSpPr>
          <p:cNvPr id="86" name="Group 85">
            <a:extLst>
              <a:ext uri="{FF2B5EF4-FFF2-40B4-BE49-F238E27FC236}">
                <a16:creationId xmlns:a16="http://schemas.microsoft.com/office/drawing/2014/main" xmlns="" id="{4C12742B-BBD2-4AE4-A02A-C2BC5C14061D}"/>
              </a:ext>
            </a:extLst>
          </p:cNvPr>
          <p:cNvGrpSpPr/>
          <p:nvPr/>
        </p:nvGrpSpPr>
        <p:grpSpPr>
          <a:xfrm>
            <a:off x="-3372" y="5771636"/>
            <a:ext cx="12195372" cy="1087664"/>
            <a:chOff x="-3372" y="5771636"/>
            <a:chExt cx="12195372" cy="1087664"/>
          </a:xfrm>
        </p:grpSpPr>
        <p:grpSp>
          <p:nvGrpSpPr>
            <p:cNvPr id="87" name="Group 86">
              <a:extLst>
                <a:ext uri="{FF2B5EF4-FFF2-40B4-BE49-F238E27FC236}">
                  <a16:creationId xmlns:a16="http://schemas.microsoft.com/office/drawing/2014/main" xmlns="" id="{703A3C69-2C76-4494-A75D-FB69B98724BA}"/>
                </a:ext>
              </a:extLst>
            </p:cNvPr>
            <p:cNvGrpSpPr/>
            <p:nvPr/>
          </p:nvGrpSpPr>
          <p:grpSpPr>
            <a:xfrm>
              <a:off x="-3372" y="6002404"/>
              <a:ext cx="2653222" cy="855594"/>
              <a:chOff x="5208276" y="5677120"/>
              <a:chExt cx="3880949" cy="1251508"/>
            </a:xfrm>
            <a:solidFill>
              <a:schemeClr val="bg1"/>
            </a:solidFill>
          </p:grpSpPr>
          <p:sp>
            <p:nvSpPr>
              <p:cNvPr id="129" name="Oval 128">
                <a:extLst>
                  <a:ext uri="{FF2B5EF4-FFF2-40B4-BE49-F238E27FC236}">
                    <a16:creationId xmlns:a16="http://schemas.microsoft.com/office/drawing/2014/main" xmlns="" id="{AB0A4FF9-FAC4-43C1-9501-C1C343AEBFD2}"/>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0" name="Oval 129">
                <a:extLst>
                  <a:ext uri="{FF2B5EF4-FFF2-40B4-BE49-F238E27FC236}">
                    <a16:creationId xmlns:a16="http://schemas.microsoft.com/office/drawing/2014/main" xmlns="" id="{F978CF49-1E5A-451C-8BC3-FEF1604F1A4A}"/>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1" name="Oval 130">
                <a:extLst>
                  <a:ext uri="{FF2B5EF4-FFF2-40B4-BE49-F238E27FC236}">
                    <a16:creationId xmlns:a16="http://schemas.microsoft.com/office/drawing/2014/main" xmlns="" id="{988C7211-316A-40F8-A150-78C907B8B58B}"/>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2" name="Oval 131">
                <a:extLst>
                  <a:ext uri="{FF2B5EF4-FFF2-40B4-BE49-F238E27FC236}">
                    <a16:creationId xmlns:a16="http://schemas.microsoft.com/office/drawing/2014/main" xmlns="" id="{E5386B6D-D3D2-44EB-9CC3-E1E7AB5F7D6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3" name="Oval 132">
                <a:extLst>
                  <a:ext uri="{FF2B5EF4-FFF2-40B4-BE49-F238E27FC236}">
                    <a16:creationId xmlns:a16="http://schemas.microsoft.com/office/drawing/2014/main" xmlns="" id="{583270BD-5E42-4C94-9147-D7CAD0AB15DF}"/>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4" name="Oval 133">
                <a:extLst>
                  <a:ext uri="{FF2B5EF4-FFF2-40B4-BE49-F238E27FC236}">
                    <a16:creationId xmlns:a16="http://schemas.microsoft.com/office/drawing/2014/main" xmlns="" id="{ECEE333A-4B64-4261-9A1A-1E3FA5F1D397}"/>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5" name="Oval 134">
                <a:extLst>
                  <a:ext uri="{FF2B5EF4-FFF2-40B4-BE49-F238E27FC236}">
                    <a16:creationId xmlns:a16="http://schemas.microsoft.com/office/drawing/2014/main" xmlns="" id="{C36573F1-37E8-4B72-AA4C-31D8F470D837}"/>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6" name="Oval 135">
                <a:extLst>
                  <a:ext uri="{FF2B5EF4-FFF2-40B4-BE49-F238E27FC236}">
                    <a16:creationId xmlns:a16="http://schemas.microsoft.com/office/drawing/2014/main" xmlns="" id="{86D353E0-00C5-4957-A3B2-24546EA54BAD}"/>
                  </a:ext>
                </a:extLst>
              </p:cNvPr>
              <p:cNvSpPr/>
              <p:nvPr/>
            </p:nvSpPr>
            <p:spPr>
              <a:xfrm>
                <a:off x="8369145" y="618281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7" name="Rectangle 136">
                <a:extLst>
                  <a:ext uri="{FF2B5EF4-FFF2-40B4-BE49-F238E27FC236}">
                    <a16:creationId xmlns:a16="http://schemas.microsoft.com/office/drawing/2014/main" xmlns="" id="{5F016A67-34C1-4386-9C9D-1055243B08AA}"/>
                  </a:ext>
                </a:extLst>
              </p:cNvPr>
              <p:cNvSpPr/>
              <p:nvPr/>
            </p:nvSpPr>
            <p:spPr>
              <a:xfrm>
                <a:off x="5208276" y="6761949"/>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8" name="Oval 137">
                <a:extLst>
                  <a:ext uri="{FF2B5EF4-FFF2-40B4-BE49-F238E27FC236}">
                    <a16:creationId xmlns:a16="http://schemas.microsoft.com/office/drawing/2014/main" xmlns="" id="{0252C833-C678-45CA-A199-7F35716EE1E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9" name="Oval 138">
                <a:extLst>
                  <a:ext uri="{FF2B5EF4-FFF2-40B4-BE49-F238E27FC236}">
                    <a16:creationId xmlns:a16="http://schemas.microsoft.com/office/drawing/2014/main" xmlns="" id="{4EC45244-B879-41AA-8FFE-075FAE0D099F}"/>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0" name="Oval 139">
                <a:extLst>
                  <a:ext uri="{FF2B5EF4-FFF2-40B4-BE49-F238E27FC236}">
                    <a16:creationId xmlns:a16="http://schemas.microsoft.com/office/drawing/2014/main" xmlns="" id="{C9955BB6-A182-42D7-8994-85C18BBD588E}"/>
                  </a:ext>
                </a:extLst>
              </p:cNvPr>
              <p:cNvSpPr/>
              <p:nvPr/>
            </p:nvSpPr>
            <p:spPr>
              <a:xfrm>
                <a:off x="5213208" y="6320028"/>
                <a:ext cx="595719" cy="59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1" name="Oval 140">
                <a:extLst>
                  <a:ext uri="{FF2B5EF4-FFF2-40B4-BE49-F238E27FC236}">
                    <a16:creationId xmlns:a16="http://schemas.microsoft.com/office/drawing/2014/main" xmlns="" id="{4957CEC7-D042-4C70-B305-ADD45B712C8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8" name="Group 87">
              <a:extLst>
                <a:ext uri="{FF2B5EF4-FFF2-40B4-BE49-F238E27FC236}">
                  <a16:creationId xmlns:a16="http://schemas.microsoft.com/office/drawing/2014/main" xmlns="" id="{85263D1D-5206-45BF-A1B3-E3D126751B1E}"/>
                </a:ext>
              </a:extLst>
            </p:cNvPr>
            <p:cNvGrpSpPr/>
            <p:nvPr/>
          </p:nvGrpSpPr>
          <p:grpSpPr>
            <a:xfrm>
              <a:off x="2503359" y="5771636"/>
              <a:ext cx="3430784" cy="1086364"/>
              <a:chOff x="5096347" y="5677120"/>
              <a:chExt cx="3992878" cy="1264356"/>
            </a:xfrm>
            <a:solidFill>
              <a:schemeClr val="bg1"/>
            </a:solidFill>
          </p:grpSpPr>
          <p:sp>
            <p:nvSpPr>
              <p:cNvPr id="116" name="Oval 115">
                <a:extLst>
                  <a:ext uri="{FF2B5EF4-FFF2-40B4-BE49-F238E27FC236}">
                    <a16:creationId xmlns:a16="http://schemas.microsoft.com/office/drawing/2014/main" xmlns="" id="{18DFA296-156D-4009-9788-2546166426B9}"/>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7" name="Oval 116">
                <a:extLst>
                  <a:ext uri="{FF2B5EF4-FFF2-40B4-BE49-F238E27FC236}">
                    <a16:creationId xmlns:a16="http://schemas.microsoft.com/office/drawing/2014/main" xmlns="" id="{EBA87D00-E5AE-499A-8A49-48AFDF3E0DD7}"/>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8" name="Oval 117">
                <a:extLst>
                  <a:ext uri="{FF2B5EF4-FFF2-40B4-BE49-F238E27FC236}">
                    <a16:creationId xmlns:a16="http://schemas.microsoft.com/office/drawing/2014/main" xmlns="" id="{E581E2D3-A2F4-46C1-9CE1-4D3350119764}"/>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9" name="Oval 118">
                <a:extLst>
                  <a:ext uri="{FF2B5EF4-FFF2-40B4-BE49-F238E27FC236}">
                    <a16:creationId xmlns:a16="http://schemas.microsoft.com/office/drawing/2014/main" xmlns="" id="{B145E789-11AE-422F-A756-ED76C76EEA3A}"/>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0" name="Oval 119">
                <a:extLst>
                  <a:ext uri="{FF2B5EF4-FFF2-40B4-BE49-F238E27FC236}">
                    <a16:creationId xmlns:a16="http://schemas.microsoft.com/office/drawing/2014/main" xmlns="" id="{B8B4C9CD-46F0-4869-8B22-1B12FAA56467}"/>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1" name="Oval 120">
                <a:extLst>
                  <a:ext uri="{FF2B5EF4-FFF2-40B4-BE49-F238E27FC236}">
                    <a16:creationId xmlns:a16="http://schemas.microsoft.com/office/drawing/2014/main" xmlns="" id="{5C1166E9-C181-4A2A-B0A8-A2AFBF5B9824}"/>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2" name="Oval 121">
                <a:extLst>
                  <a:ext uri="{FF2B5EF4-FFF2-40B4-BE49-F238E27FC236}">
                    <a16:creationId xmlns:a16="http://schemas.microsoft.com/office/drawing/2014/main" xmlns="" id="{8BA83311-26E5-4485-9FE7-4244FE0DA60D}"/>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3" name="Oval 122">
                <a:extLst>
                  <a:ext uri="{FF2B5EF4-FFF2-40B4-BE49-F238E27FC236}">
                    <a16:creationId xmlns:a16="http://schemas.microsoft.com/office/drawing/2014/main" xmlns="" id="{4768E5B8-5B7C-4A36-9FF6-7406D0BA39A4}"/>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4" name="Rectangle 123">
                <a:extLst>
                  <a:ext uri="{FF2B5EF4-FFF2-40B4-BE49-F238E27FC236}">
                    <a16:creationId xmlns:a16="http://schemas.microsoft.com/office/drawing/2014/main" xmlns="" id="{9ECD3B48-F20E-4171-A173-84BF3B4D009D}"/>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5" name="Oval 124">
                <a:extLst>
                  <a:ext uri="{FF2B5EF4-FFF2-40B4-BE49-F238E27FC236}">
                    <a16:creationId xmlns:a16="http://schemas.microsoft.com/office/drawing/2014/main" xmlns="" id="{CD1C6392-8FAF-49A6-B69D-50B51872598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6" name="Oval 125">
                <a:extLst>
                  <a:ext uri="{FF2B5EF4-FFF2-40B4-BE49-F238E27FC236}">
                    <a16:creationId xmlns:a16="http://schemas.microsoft.com/office/drawing/2014/main" xmlns="" id="{17812A5D-426E-4FC1-BE4D-3E2BAB38703C}"/>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7" name="Oval 126">
                <a:extLst>
                  <a:ext uri="{FF2B5EF4-FFF2-40B4-BE49-F238E27FC236}">
                    <a16:creationId xmlns:a16="http://schemas.microsoft.com/office/drawing/2014/main" xmlns="" id="{2E2A221B-DF7D-42A3-A2EF-B24FF15CF151}"/>
                  </a:ext>
                </a:extLst>
              </p:cNvPr>
              <p:cNvSpPr/>
              <p:nvPr/>
            </p:nvSpPr>
            <p:spPr>
              <a:xfrm>
                <a:off x="5096347" y="6288693"/>
                <a:ext cx="595719" cy="595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8" name="Oval 127">
                <a:extLst>
                  <a:ext uri="{FF2B5EF4-FFF2-40B4-BE49-F238E27FC236}">
                    <a16:creationId xmlns:a16="http://schemas.microsoft.com/office/drawing/2014/main" xmlns="" id="{A7207D26-B165-4191-B782-B313E6D89207}"/>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9" name="Group 88">
              <a:extLst>
                <a:ext uri="{FF2B5EF4-FFF2-40B4-BE49-F238E27FC236}">
                  <a16:creationId xmlns:a16="http://schemas.microsoft.com/office/drawing/2014/main" xmlns="" id="{012A7D5B-F4DA-4FC9-B4CA-16A84220B4F3}"/>
                </a:ext>
              </a:extLst>
            </p:cNvPr>
            <p:cNvGrpSpPr/>
            <p:nvPr/>
          </p:nvGrpSpPr>
          <p:grpSpPr>
            <a:xfrm flipH="1">
              <a:off x="5677557" y="5865298"/>
              <a:ext cx="3459076" cy="994002"/>
              <a:chOff x="5176824" y="5783050"/>
              <a:chExt cx="4025805" cy="1156862"/>
            </a:xfrm>
            <a:solidFill>
              <a:schemeClr val="bg1"/>
            </a:solidFill>
          </p:grpSpPr>
          <p:sp>
            <p:nvSpPr>
              <p:cNvPr id="104" name="Oval 103">
                <a:extLst>
                  <a:ext uri="{FF2B5EF4-FFF2-40B4-BE49-F238E27FC236}">
                    <a16:creationId xmlns:a16="http://schemas.microsoft.com/office/drawing/2014/main" xmlns="" id="{CB3F5042-7620-48AA-8AA9-A60CD6C0B1BE}"/>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5" name="Oval 104">
                <a:extLst>
                  <a:ext uri="{FF2B5EF4-FFF2-40B4-BE49-F238E27FC236}">
                    <a16:creationId xmlns:a16="http://schemas.microsoft.com/office/drawing/2014/main" xmlns="" id="{3D959D20-A083-4781-949F-FB1D6B99FF73}"/>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6" name="Oval 105">
                <a:extLst>
                  <a:ext uri="{FF2B5EF4-FFF2-40B4-BE49-F238E27FC236}">
                    <a16:creationId xmlns:a16="http://schemas.microsoft.com/office/drawing/2014/main" xmlns="" id="{9D6D4CD8-9320-4966-824F-584E128F0E65}"/>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7" name="Oval 106">
                <a:extLst>
                  <a:ext uri="{FF2B5EF4-FFF2-40B4-BE49-F238E27FC236}">
                    <a16:creationId xmlns:a16="http://schemas.microsoft.com/office/drawing/2014/main" xmlns="" id="{5195F3D2-551E-4893-8A58-67C10C93788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8" name="Oval 107">
                <a:extLst>
                  <a:ext uri="{FF2B5EF4-FFF2-40B4-BE49-F238E27FC236}">
                    <a16:creationId xmlns:a16="http://schemas.microsoft.com/office/drawing/2014/main" xmlns="" id="{C83E48FF-087F-4B2E-8279-6DF0342F5264}"/>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9" name="Oval 108">
                <a:extLst>
                  <a:ext uri="{FF2B5EF4-FFF2-40B4-BE49-F238E27FC236}">
                    <a16:creationId xmlns:a16="http://schemas.microsoft.com/office/drawing/2014/main" xmlns="" id="{DD51383D-208D-4641-8844-76B3C1D852A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0" name="Oval 109">
                <a:extLst>
                  <a:ext uri="{FF2B5EF4-FFF2-40B4-BE49-F238E27FC236}">
                    <a16:creationId xmlns:a16="http://schemas.microsoft.com/office/drawing/2014/main" xmlns="" id="{6A6669FB-E736-4C60-8A29-BAA5417CF2DA}"/>
                  </a:ext>
                </a:extLst>
              </p:cNvPr>
              <p:cNvSpPr/>
              <p:nvPr/>
            </p:nvSpPr>
            <p:spPr>
              <a:xfrm>
                <a:off x="8482549" y="610077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1" name="Rectangle 110">
                <a:extLst>
                  <a:ext uri="{FF2B5EF4-FFF2-40B4-BE49-F238E27FC236}">
                    <a16:creationId xmlns:a16="http://schemas.microsoft.com/office/drawing/2014/main" xmlns="" id="{DB80CD61-B537-4EE2-BC89-94F28C57ACAE}"/>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2" name="Oval 111">
                <a:extLst>
                  <a:ext uri="{FF2B5EF4-FFF2-40B4-BE49-F238E27FC236}">
                    <a16:creationId xmlns:a16="http://schemas.microsoft.com/office/drawing/2014/main" xmlns="" id="{6C0E99CA-9970-48CD-A2C8-6F6D40617667}"/>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3" name="Oval 112">
                <a:extLst>
                  <a:ext uri="{FF2B5EF4-FFF2-40B4-BE49-F238E27FC236}">
                    <a16:creationId xmlns:a16="http://schemas.microsoft.com/office/drawing/2014/main" xmlns="" id="{2899C702-B8A3-44C8-8C1A-96C97464AE2D}"/>
                  </a:ext>
                </a:extLst>
              </p:cNvPr>
              <p:cNvSpPr/>
              <p:nvPr/>
            </p:nvSpPr>
            <p:spPr>
              <a:xfrm>
                <a:off x="5176824" y="6066471"/>
                <a:ext cx="849276" cy="8492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4" name="Oval 113">
                <a:extLst>
                  <a:ext uri="{FF2B5EF4-FFF2-40B4-BE49-F238E27FC236}">
                    <a16:creationId xmlns:a16="http://schemas.microsoft.com/office/drawing/2014/main" xmlns="" id="{A7CDC775-77B4-4AD9-ADD0-A0FF9EAEAC4C}"/>
                  </a:ext>
                </a:extLst>
              </p:cNvPr>
              <p:cNvSpPr/>
              <p:nvPr/>
            </p:nvSpPr>
            <p:spPr>
              <a:xfrm>
                <a:off x="7541959" y="6181631"/>
                <a:ext cx="1213393"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5" name="Oval 114">
                <a:extLst>
                  <a:ext uri="{FF2B5EF4-FFF2-40B4-BE49-F238E27FC236}">
                    <a16:creationId xmlns:a16="http://schemas.microsoft.com/office/drawing/2014/main" xmlns="" id="{D5FB79FB-0C39-4C1B-AD25-2160424267C4}"/>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90" name="Group 89">
              <a:extLst>
                <a:ext uri="{FF2B5EF4-FFF2-40B4-BE49-F238E27FC236}">
                  <a16:creationId xmlns:a16="http://schemas.microsoft.com/office/drawing/2014/main" xmlns="" id="{EB52E871-9D18-4C7B-B4CD-E81CFC1DBCCB}"/>
                </a:ext>
              </a:extLst>
            </p:cNvPr>
            <p:cNvGrpSpPr/>
            <p:nvPr/>
          </p:nvGrpSpPr>
          <p:grpSpPr>
            <a:xfrm flipH="1">
              <a:off x="8843757" y="5862654"/>
              <a:ext cx="3348243" cy="995346"/>
              <a:chOff x="5192411" y="5783050"/>
              <a:chExt cx="3896814" cy="1158426"/>
            </a:xfrm>
            <a:solidFill>
              <a:schemeClr val="bg1"/>
            </a:solidFill>
          </p:grpSpPr>
          <p:sp>
            <p:nvSpPr>
              <p:cNvPr id="91" name="Oval 90">
                <a:extLst>
                  <a:ext uri="{FF2B5EF4-FFF2-40B4-BE49-F238E27FC236}">
                    <a16:creationId xmlns:a16="http://schemas.microsoft.com/office/drawing/2014/main" xmlns="" id="{FF5789D8-4786-4DF4-95F6-A90FBEAF85B5}"/>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Oval 91">
                <a:extLst>
                  <a:ext uri="{FF2B5EF4-FFF2-40B4-BE49-F238E27FC236}">
                    <a16:creationId xmlns:a16="http://schemas.microsoft.com/office/drawing/2014/main" xmlns="" id="{F090F829-9315-4CA1-8D6A-2DB7CDF82816}"/>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Oval 93">
                <a:extLst>
                  <a:ext uri="{FF2B5EF4-FFF2-40B4-BE49-F238E27FC236}">
                    <a16:creationId xmlns:a16="http://schemas.microsoft.com/office/drawing/2014/main" xmlns="" id="{D9926DD9-254C-4C69-B6CC-B0D98F5490E7}"/>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Oval 94">
                <a:extLst>
                  <a:ext uri="{FF2B5EF4-FFF2-40B4-BE49-F238E27FC236}">
                    <a16:creationId xmlns:a16="http://schemas.microsoft.com/office/drawing/2014/main" xmlns="" id="{CFCB6364-1C64-4076-8756-77A8E36FF0DD}"/>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Oval 95">
                <a:extLst>
                  <a:ext uri="{FF2B5EF4-FFF2-40B4-BE49-F238E27FC236}">
                    <a16:creationId xmlns:a16="http://schemas.microsoft.com/office/drawing/2014/main" xmlns="" id="{7D337828-1D66-42DB-9EC7-00FD2187066C}"/>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7" name="Oval 96">
                <a:extLst>
                  <a:ext uri="{FF2B5EF4-FFF2-40B4-BE49-F238E27FC236}">
                    <a16:creationId xmlns:a16="http://schemas.microsoft.com/office/drawing/2014/main" xmlns="" id="{5E093C55-07F0-46C1-8122-1D60D10D851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8" name="Oval 97">
                <a:extLst>
                  <a:ext uri="{FF2B5EF4-FFF2-40B4-BE49-F238E27FC236}">
                    <a16:creationId xmlns:a16="http://schemas.microsoft.com/office/drawing/2014/main" xmlns="" id="{797F0166-9ABD-4816-B8B9-03CE4A1CF37E}"/>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9" name="Rectangle 98">
                <a:extLst>
                  <a:ext uri="{FF2B5EF4-FFF2-40B4-BE49-F238E27FC236}">
                    <a16:creationId xmlns:a16="http://schemas.microsoft.com/office/drawing/2014/main" xmlns="" id="{E6C2B19F-F75C-4AE1-8690-1A7AA8BFD395}"/>
                  </a:ext>
                </a:extLst>
              </p:cNvPr>
              <p:cNvSpPr/>
              <p:nvPr/>
            </p:nvSpPr>
            <p:spPr>
              <a:xfrm>
                <a:off x="5192411" y="6613640"/>
                <a:ext cx="3880949" cy="32379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0" name="Oval 99">
                <a:extLst>
                  <a:ext uri="{FF2B5EF4-FFF2-40B4-BE49-F238E27FC236}">
                    <a16:creationId xmlns:a16="http://schemas.microsoft.com/office/drawing/2014/main" xmlns="" id="{90282034-C4CF-443B-9646-1DB95B8C8D74}"/>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1" name="Oval 100">
                <a:extLst>
                  <a:ext uri="{FF2B5EF4-FFF2-40B4-BE49-F238E27FC236}">
                    <a16:creationId xmlns:a16="http://schemas.microsoft.com/office/drawing/2014/main" xmlns="" id="{7939ED8E-F096-4B69-9BE6-EC7DFD687634}"/>
                  </a:ext>
                </a:extLst>
              </p:cNvPr>
              <p:cNvSpPr/>
              <p:nvPr/>
            </p:nvSpPr>
            <p:spPr>
              <a:xfrm>
                <a:off x="5192411" y="6030346"/>
                <a:ext cx="907666" cy="9076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02" name="Oval 101">
                <a:extLst>
                  <a:ext uri="{FF2B5EF4-FFF2-40B4-BE49-F238E27FC236}">
                    <a16:creationId xmlns:a16="http://schemas.microsoft.com/office/drawing/2014/main" xmlns="" id="{7F038885-7C8E-4EF9-9221-F5B2ACCC797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3" name="Oval 102">
                <a:extLst>
                  <a:ext uri="{FF2B5EF4-FFF2-40B4-BE49-F238E27FC236}">
                    <a16:creationId xmlns:a16="http://schemas.microsoft.com/office/drawing/2014/main" xmlns="" id="{6FE9DDEF-C633-4DC4-BC55-2A8FCB686D69}"/>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pic>
        <p:nvPicPr>
          <p:cNvPr id="147" name="Picture 146" descr="Description: cid:image001.png@01D30535.E9EF8370"/>
          <p:cNvPicPr/>
          <p:nvPr/>
        </p:nvPicPr>
        <p:blipFill>
          <a:blip r:embed="rId4">
            <a:extLst>
              <a:ext uri="{28A0092B-C50C-407E-A947-70E740481C1C}">
                <a14:useLocalDpi xmlns:a14="http://schemas.microsoft.com/office/drawing/2010/main" val="0"/>
              </a:ext>
            </a:extLst>
          </a:blip>
          <a:srcRect/>
          <a:stretch>
            <a:fillRect/>
          </a:stretch>
        </p:blipFill>
        <p:spPr bwMode="auto">
          <a:xfrm>
            <a:off x="9124696" y="6333607"/>
            <a:ext cx="832888" cy="519787"/>
          </a:xfrm>
          <a:prstGeom prst="rect">
            <a:avLst/>
          </a:prstGeom>
          <a:noFill/>
          <a:ln>
            <a:noFill/>
          </a:ln>
        </p:spPr>
      </p:pic>
      <p:pic>
        <p:nvPicPr>
          <p:cNvPr id="149" name="Picture 148"/>
          <p:cNvPicPr/>
          <p:nvPr/>
        </p:nvPicPr>
        <p:blipFill>
          <a:blip r:embed="rId5" cstate="print">
            <a:extLst>
              <a:ext uri="{28A0092B-C50C-407E-A947-70E740481C1C}">
                <a14:useLocalDpi xmlns:a14="http://schemas.microsoft.com/office/drawing/2010/main" val="0"/>
              </a:ext>
            </a:extLst>
          </a:blip>
          <a:stretch>
            <a:fillRect/>
          </a:stretch>
        </p:blipFill>
        <p:spPr>
          <a:xfrm>
            <a:off x="1962226" y="6360229"/>
            <a:ext cx="607035" cy="481599"/>
          </a:xfrm>
          <a:prstGeom prst="rect">
            <a:avLst/>
          </a:prstGeom>
        </p:spPr>
      </p:pic>
      <p:pic>
        <p:nvPicPr>
          <p:cNvPr id="143" name="Picture 142" descr="\\192.168.1.187\Public\ANTETE_MLPDA\MLPDA_e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9942" y="6355696"/>
            <a:ext cx="3050504" cy="468929"/>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64">
            <a:extLst>
              <a:ext uri="{FF2B5EF4-FFF2-40B4-BE49-F238E27FC236}">
                <a16:creationId xmlns:a16="http://schemas.microsoft.com/office/drawing/2014/main" xmlns="" id="{BEB6F09A-70ED-41E9-94E9-27FB3F1C0316}"/>
              </a:ext>
            </a:extLst>
          </p:cNvPr>
          <p:cNvSpPr txBox="1"/>
          <p:nvPr/>
        </p:nvSpPr>
        <p:spPr>
          <a:xfrm>
            <a:off x="-49594" y="533513"/>
            <a:ext cx="8453861" cy="954107"/>
          </a:xfrm>
          <a:prstGeom prst="rect">
            <a:avLst/>
          </a:prstGeom>
          <a:solidFill>
            <a:schemeClr val="accent4"/>
          </a:solidFill>
          <a:effectLst>
            <a:outerShdw blurRad="50800" dist="38100" dir="2700000" algn="tl" rotWithShape="0">
              <a:prstClr val="black">
                <a:alpha val="40000"/>
              </a:prstClr>
            </a:outerShdw>
          </a:effectLst>
        </p:spPr>
        <p:txBody>
          <a:bodyPr wrap="square" rtlCol="0" anchor="ctr">
            <a:spAutoFit/>
          </a:bodyPr>
          <a:lstStyle/>
          <a:p>
            <a:r>
              <a:rPr lang="en-US" sz="2800" b="1" dirty="0">
                <a:solidFill>
                  <a:schemeClr val="bg1"/>
                </a:solidFill>
              </a:rPr>
              <a:t>Strategic orientations for Black Sea </a:t>
            </a:r>
            <a:r>
              <a:rPr lang="en-US" sz="2800" b="1" dirty="0" smtClean="0">
                <a:solidFill>
                  <a:schemeClr val="bg1"/>
                </a:solidFill>
              </a:rPr>
              <a:t>Basin</a:t>
            </a:r>
          </a:p>
          <a:p>
            <a:r>
              <a:rPr lang="en-GB" sz="2800" b="1" dirty="0" smtClean="0">
                <a:solidFill>
                  <a:schemeClr val="bg1"/>
                </a:solidFill>
              </a:rPr>
              <a:t>in </a:t>
            </a:r>
            <a:r>
              <a:rPr lang="en-GB" sz="2800" b="1" dirty="0">
                <a:solidFill>
                  <a:schemeClr val="bg1"/>
                </a:solidFill>
              </a:rPr>
              <a:t>the main regional </a:t>
            </a:r>
            <a:r>
              <a:rPr lang="en-GB" sz="2800" b="1" dirty="0" smtClean="0">
                <a:solidFill>
                  <a:schemeClr val="bg1"/>
                </a:solidFill>
              </a:rPr>
              <a:t>strategies	</a:t>
            </a:r>
            <a:r>
              <a:rPr lang="en-GB" sz="2400" b="1" dirty="0" smtClean="0">
                <a:solidFill>
                  <a:schemeClr val="bg1"/>
                </a:solidFill>
              </a:rPr>
              <a:t>			2/5</a:t>
            </a:r>
            <a:endParaRPr lang="ko-KR" altLang="en-US" sz="2400" b="1" dirty="0">
              <a:solidFill>
                <a:schemeClr val="bg1"/>
              </a:solidFill>
              <a:cs typeface="Arial" pitchFamily="34" charset="0"/>
            </a:endParaRPr>
          </a:p>
        </p:txBody>
      </p:sp>
      <p:sp>
        <p:nvSpPr>
          <p:cNvPr id="8" name="TextBox 7"/>
          <p:cNvSpPr txBox="1"/>
          <p:nvPr/>
        </p:nvSpPr>
        <p:spPr>
          <a:xfrm>
            <a:off x="4266838" y="2124037"/>
            <a:ext cx="3461690" cy="2308324"/>
          </a:xfrm>
          <a:prstGeom prst="rect">
            <a:avLst/>
          </a:prstGeom>
          <a:noFill/>
        </p:spPr>
        <p:txBody>
          <a:bodyPr wrap="square" rtlCol="0">
            <a:spAutoFit/>
          </a:bodyPr>
          <a:lstStyle/>
          <a:p>
            <a:pPr marL="285750" indent="-285750" algn="just">
              <a:buFont typeface="Wingdings" panose="05000000000000000000" pitchFamily="2" charset="2"/>
              <a:buChar char="v"/>
            </a:pPr>
            <a:r>
              <a:rPr lang="en-GB" b="1" dirty="0">
                <a:solidFill>
                  <a:srgbClr val="003399"/>
                </a:solidFill>
              </a:rPr>
              <a:t>Objective</a:t>
            </a:r>
            <a:r>
              <a:rPr lang="en-GB" dirty="0">
                <a:solidFill>
                  <a:srgbClr val="003399"/>
                </a:solidFill>
              </a:rPr>
              <a:t>: to exploit the </a:t>
            </a:r>
            <a:r>
              <a:rPr lang="en-GB" i="1" dirty="0">
                <a:solidFill>
                  <a:srgbClr val="003399"/>
                </a:solidFill>
              </a:rPr>
              <a:t>strengths</a:t>
            </a:r>
            <a:r>
              <a:rPr lang="en-GB" dirty="0">
                <a:solidFill>
                  <a:srgbClr val="003399"/>
                </a:solidFill>
              </a:rPr>
              <a:t> and address the </a:t>
            </a:r>
            <a:r>
              <a:rPr lang="en-GB" i="1" dirty="0">
                <a:solidFill>
                  <a:srgbClr val="003399"/>
                </a:solidFill>
              </a:rPr>
              <a:t>weaknesses</a:t>
            </a:r>
            <a:r>
              <a:rPr lang="en-GB" dirty="0">
                <a:solidFill>
                  <a:srgbClr val="003399"/>
                </a:solidFill>
              </a:rPr>
              <a:t> of the sustainable blue economy in the </a:t>
            </a:r>
            <a:r>
              <a:rPr lang="en-GB" dirty="0" smtClean="0">
                <a:solidFill>
                  <a:srgbClr val="003399"/>
                </a:solidFill>
              </a:rPr>
              <a:t>area, through </a:t>
            </a:r>
            <a:r>
              <a:rPr lang="en-GB" dirty="0">
                <a:solidFill>
                  <a:srgbClr val="003399"/>
                </a:solidFill>
              </a:rPr>
              <a:t>a dialogue among the coastal countries resulting in concrete </a:t>
            </a:r>
            <a:r>
              <a:rPr lang="en-GB" dirty="0" smtClean="0">
                <a:solidFill>
                  <a:srgbClr val="003399"/>
                </a:solidFill>
              </a:rPr>
              <a:t>joint </a:t>
            </a:r>
            <a:r>
              <a:rPr lang="en-GB" dirty="0">
                <a:solidFill>
                  <a:srgbClr val="003399"/>
                </a:solidFill>
              </a:rPr>
              <a:t>actions and </a:t>
            </a:r>
            <a:r>
              <a:rPr lang="en-GB" dirty="0" smtClean="0">
                <a:solidFill>
                  <a:srgbClr val="003399"/>
                </a:solidFill>
              </a:rPr>
              <a:t>projects.</a:t>
            </a:r>
            <a:endParaRPr lang="en-GB" dirty="0">
              <a:solidFill>
                <a:srgbClr val="003399"/>
              </a:solidFill>
            </a:endParaRPr>
          </a:p>
        </p:txBody>
      </p:sp>
      <p:sp>
        <p:nvSpPr>
          <p:cNvPr id="9" name="TextBox 8"/>
          <p:cNvSpPr txBox="1"/>
          <p:nvPr/>
        </p:nvSpPr>
        <p:spPr>
          <a:xfrm>
            <a:off x="8404770" y="2108797"/>
            <a:ext cx="3366805" cy="3416320"/>
          </a:xfrm>
          <a:prstGeom prst="rect">
            <a:avLst/>
          </a:prstGeom>
          <a:noFill/>
        </p:spPr>
        <p:txBody>
          <a:bodyPr wrap="square" rtlCol="0">
            <a:spAutoFit/>
          </a:bodyPr>
          <a:lstStyle/>
          <a:p>
            <a:pPr marL="285750" lvl="0" indent="-285750" algn="just">
              <a:buFont typeface="Wingdings" panose="05000000000000000000" pitchFamily="2" charset="2"/>
              <a:buChar char="v"/>
            </a:pPr>
            <a:r>
              <a:rPr lang="en-GB" dirty="0" smtClean="0">
                <a:solidFill>
                  <a:srgbClr val="003399"/>
                </a:solidFill>
              </a:rPr>
              <a:t>3 major goals aiming </a:t>
            </a:r>
            <a:r>
              <a:rPr lang="en-GB" dirty="0">
                <a:solidFill>
                  <a:srgbClr val="003399"/>
                </a:solidFill>
              </a:rPr>
              <a:t>at promoting the blue economy </a:t>
            </a:r>
            <a:r>
              <a:rPr lang="en-GB" dirty="0" smtClean="0">
                <a:solidFill>
                  <a:srgbClr val="003399"/>
                </a:solidFill>
              </a:rPr>
              <a:t>and </a:t>
            </a:r>
            <a:r>
              <a:rPr lang="en-GB" dirty="0">
                <a:solidFill>
                  <a:srgbClr val="003399"/>
                </a:solidFill>
              </a:rPr>
              <a:t>improve its </a:t>
            </a:r>
            <a:r>
              <a:rPr lang="en-GB" dirty="0" smtClean="0">
                <a:solidFill>
                  <a:srgbClr val="003399"/>
                </a:solidFill>
              </a:rPr>
              <a:t>sustainability:</a:t>
            </a:r>
            <a:endParaRPr lang="en-GB" dirty="0">
              <a:solidFill>
                <a:srgbClr val="003399"/>
              </a:solidFill>
            </a:endParaRPr>
          </a:p>
          <a:p>
            <a:pPr marL="742950" lvl="1" indent="-285750" algn="just">
              <a:buFont typeface="Wingdings" panose="05000000000000000000" pitchFamily="2" charset="2"/>
              <a:buChar char="ü"/>
            </a:pPr>
            <a:r>
              <a:rPr lang="en-GB" dirty="0" smtClean="0">
                <a:solidFill>
                  <a:srgbClr val="003399"/>
                </a:solidFill>
              </a:rPr>
              <a:t>healthy </a:t>
            </a:r>
            <a:r>
              <a:rPr lang="en-GB" dirty="0">
                <a:solidFill>
                  <a:srgbClr val="003399"/>
                </a:solidFill>
              </a:rPr>
              <a:t>marine and coastal </a:t>
            </a:r>
            <a:r>
              <a:rPr lang="en-GB" dirty="0" smtClean="0">
                <a:solidFill>
                  <a:srgbClr val="003399"/>
                </a:solidFill>
              </a:rPr>
              <a:t>ecosystems</a:t>
            </a:r>
          </a:p>
          <a:p>
            <a:pPr marL="742950" lvl="1" indent="-285750" algn="just">
              <a:buFont typeface="Wingdings" panose="05000000000000000000" pitchFamily="2" charset="2"/>
              <a:buChar char="ü"/>
            </a:pPr>
            <a:r>
              <a:rPr lang="en-GB" dirty="0">
                <a:solidFill>
                  <a:srgbClr val="003399"/>
                </a:solidFill>
              </a:rPr>
              <a:t>competitive, innovative and sustainable blue </a:t>
            </a:r>
            <a:r>
              <a:rPr lang="en-GB" dirty="0" smtClean="0">
                <a:solidFill>
                  <a:srgbClr val="003399"/>
                </a:solidFill>
              </a:rPr>
              <a:t>economy</a:t>
            </a:r>
          </a:p>
          <a:p>
            <a:pPr marL="742950" lvl="1" indent="-285750" algn="just">
              <a:buFont typeface="Wingdings" panose="05000000000000000000" pitchFamily="2" charset="2"/>
              <a:buChar char="ü"/>
            </a:pPr>
            <a:r>
              <a:rPr lang="en-GB" dirty="0" smtClean="0">
                <a:solidFill>
                  <a:srgbClr val="003399"/>
                </a:solidFill>
              </a:rPr>
              <a:t>fostering investment</a:t>
            </a:r>
          </a:p>
          <a:p>
            <a:pPr marL="285750" indent="-285750" algn="just">
              <a:buFont typeface="Wingdings" panose="05000000000000000000" pitchFamily="2" charset="2"/>
              <a:buChar char="v"/>
            </a:pPr>
            <a:r>
              <a:rPr lang="en-GB" dirty="0" smtClean="0">
                <a:solidFill>
                  <a:srgbClr val="003399"/>
                </a:solidFill>
              </a:rPr>
              <a:t>10 </a:t>
            </a:r>
            <a:r>
              <a:rPr lang="en-GB" dirty="0">
                <a:solidFill>
                  <a:srgbClr val="003399"/>
                </a:solidFill>
              </a:rPr>
              <a:t>priorities and 46 actions supporting the achievements of </a:t>
            </a:r>
            <a:r>
              <a:rPr lang="en-GB" dirty="0" smtClean="0">
                <a:solidFill>
                  <a:srgbClr val="003399"/>
                </a:solidFill>
              </a:rPr>
              <a:t>goals</a:t>
            </a:r>
            <a:endParaRPr lang="en-GB" dirty="0">
              <a:solidFill>
                <a:srgbClr val="FF0000"/>
              </a:solidFill>
            </a:endParaRPr>
          </a:p>
        </p:txBody>
      </p:sp>
      <p:sp>
        <p:nvSpPr>
          <p:cNvPr id="10" name="Half Frame 9"/>
          <p:cNvSpPr/>
          <p:nvPr/>
        </p:nvSpPr>
        <p:spPr>
          <a:xfrm>
            <a:off x="392840" y="1661160"/>
            <a:ext cx="2110519" cy="1249680"/>
          </a:xfrm>
          <a:prstGeom prst="halfFrame">
            <a:avLst/>
          </a:prstGeom>
          <a:solidFill>
            <a:srgbClr val="FF5050">
              <a:alpha val="9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TextBox 6"/>
          <p:cNvSpPr txBox="1"/>
          <p:nvPr/>
        </p:nvSpPr>
        <p:spPr>
          <a:xfrm>
            <a:off x="801122" y="2121931"/>
            <a:ext cx="2754944" cy="3416320"/>
          </a:xfrm>
          <a:prstGeom prst="rect">
            <a:avLst/>
          </a:prstGeom>
          <a:noFill/>
        </p:spPr>
        <p:txBody>
          <a:bodyPr wrap="square" rtlCol="0">
            <a:spAutoFit/>
          </a:bodyPr>
          <a:lstStyle/>
          <a:p>
            <a:pPr marL="285750" indent="-285750" algn="just">
              <a:buFont typeface="Wingdings" panose="05000000000000000000" pitchFamily="2" charset="2"/>
              <a:buChar char="v"/>
            </a:pPr>
            <a:r>
              <a:rPr lang="en-GB" dirty="0">
                <a:solidFill>
                  <a:srgbClr val="003399"/>
                </a:solidFill>
              </a:rPr>
              <a:t>Agreement </a:t>
            </a:r>
            <a:r>
              <a:rPr lang="en-GB" dirty="0" smtClean="0">
                <a:solidFill>
                  <a:srgbClr val="003399"/>
                </a:solidFill>
              </a:rPr>
              <a:t>in May 2019 </a:t>
            </a:r>
            <a:r>
              <a:rPr lang="en-GB" dirty="0" smtClean="0">
                <a:solidFill>
                  <a:srgbClr val="003399"/>
                </a:solidFill>
              </a:rPr>
              <a:t>by 7</a:t>
            </a:r>
            <a:r>
              <a:rPr lang="en-GB" dirty="0" smtClean="0">
                <a:solidFill>
                  <a:srgbClr val="003399"/>
                </a:solidFill>
              </a:rPr>
              <a:t> </a:t>
            </a:r>
            <a:r>
              <a:rPr lang="en-GB" dirty="0">
                <a:solidFill>
                  <a:srgbClr val="003399"/>
                </a:solidFill>
              </a:rPr>
              <a:t>countries </a:t>
            </a:r>
            <a:r>
              <a:rPr lang="en-GB" dirty="0" smtClean="0">
                <a:solidFill>
                  <a:srgbClr val="003399"/>
                </a:solidFill>
              </a:rPr>
              <a:t>(Bulgaria, </a:t>
            </a:r>
            <a:r>
              <a:rPr lang="en-GB" dirty="0">
                <a:solidFill>
                  <a:srgbClr val="003399"/>
                </a:solidFill>
              </a:rPr>
              <a:t>Georgia, Romania, Russia, Turkey, </a:t>
            </a:r>
            <a:r>
              <a:rPr lang="en-GB" dirty="0" smtClean="0">
                <a:solidFill>
                  <a:srgbClr val="003399"/>
                </a:solidFill>
              </a:rPr>
              <a:t>Ukraine  </a:t>
            </a:r>
            <a:r>
              <a:rPr lang="en-GB" dirty="0">
                <a:solidFill>
                  <a:srgbClr val="003399"/>
                </a:solidFill>
              </a:rPr>
              <a:t>and </a:t>
            </a:r>
            <a:r>
              <a:rPr lang="en-GB" dirty="0" smtClean="0">
                <a:solidFill>
                  <a:srgbClr val="003399"/>
                </a:solidFill>
              </a:rPr>
              <a:t>Rep. Moldova).</a:t>
            </a:r>
            <a:endParaRPr lang="en-GB" dirty="0">
              <a:solidFill>
                <a:srgbClr val="003399"/>
              </a:solidFill>
            </a:endParaRPr>
          </a:p>
          <a:p>
            <a:pPr marL="285750" lvl="0" indent="-285750" algn="just">
              <a:buFont typeface="Wingdings" panose="05000000000000000000" pitchFamily="2" charset="2"/>
              <a:buChar char="v"/>
            </a:pPr>
            <a:r>
              <a:rPr lang="en-US" dirty="0" smtClean="0">
                <a:solidFill>
                  <a:srgbClr val="003399"/>
                </a:solidFill>
              </a:rPr>
              <a:t>Thus, Black </a:t>
            </a:r>
            <a:r>
              <a:rPr lang="en-US" dirty="0">
                <a:solidFill>
                  <a:srgbClr val="003399"/>
                </a:solidFill>
              </a:rPr>
              <a:t>Sea region joins the rest of the </a:t>
            </a:r>
            <a:r>
              <a:rPr lang="en-US" dirty="0" smtClean="0">
                <a:solidFill>
                  <a:srgbClr val="003399"/>
                </a:solidFill>
              </a:rPr>
              <a:t>sea-basins </a:t>
            </a:r>
            <a:r>
              <a:rPr lang="en-US" dirty="0">
                <a:solidFill>
                  <a:srgbClr val="003399"/>
                </a:solidFill>
              </a:rPr>
              <a:t>bordering </a:t>
            </a:r>
            <a:r>
              <a:rPr lang="en-US" dirty="0" smtClean="0">
                <a:solidFill>
                  <a:srgbClr val="003399"/>
                </a:solidFill>
              </a:rPr>
              <a:t>EU </a:t>
            </a:r>
            <a:r>
              <a:rPr lang="en-US" dirty="0">
                <a:solidFill>
                  <a:srgbClr val="003399"/>
                </a:solidFill>
              </a:rPr>
              <a:t>in setting a basin-wide initiative for more, and more sustainable, economic growth</a:t>
            </a:r>
            <a:endParaRPr lang="en-GB" dirty="0" smtClean="0">
              <a:solidFill>
                <a:srgbClr val="003399"/>
              </a:solidFill>
            </a:endParaRPr>
          </a:p>
        </p:txBody>
      </p:sp>
      <p:sp>
        <p:nvSpPr>
          <p:cNvPr id="77" name="Half Frame 76"/>
          <p:cNvSpPr/>
          <p:nvPr/>
        </p:nvSpPr>
        <p:spPr>
          <a:xfrm>
            <a:off x="3837790" y="1664731"/>
            <a:ext cx="2110519" cy="1249680"/>
          </a:xfrm>
          <a:prstGeom prst="halfFrame">
            <a:avLst/>
          </a:prstGeom>
          <a:solidFill>
            <a:srgbClr val="FF5050">
              <a:alpha val="9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8" name="Half Frame 77"/>
          <p:cNvSpPr/>
          <p:nvPr/>
        </p:nvSpPr>
        <p:spPr>
          <a:xfrm>
            <a:off x="7939289" y="1644966"/>
            <a:ext cx="2110519" cy="1249680"/>
          </a:xfrm>
          <a:prstGeom prst="halfFrame">
            <a:avLst/>
          </a:prstGeom>
          <a:solidFill>
            <a:srgbClr val="FF5050">
              <a:alpha val="9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Rounded Rectangle 10"/>
          <p:cNvSpPr/>
          <p:nvPr/>
        </p:nvSpPr>
        <p:spPr>
          <a:xfrm>
            <a:off x="4419600" y="5064369"/>
            <a:ext cx="3587262" cy="719456"/>
          </a:xfrm>
          <a:prstGeom prst="roundRect">
            <a:avLst/>
          </a:prstGeom>
          <a:solidFill>
            <a:schemeClr val="accent4">
              <a:alpha val="10000"/>
            </a:scheme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4478214" y="5062025"/>
            <a:ext cx="3554303" cy="646331"/>
          </a:xfrm>
          <a:prstGeom prst="rect">
            <a:avLst/>
          </a:prstGeom>
          <a:noFill/>
        </p:spPr>
        <p:txBody>
          <a:bodyPr wrap="square" rtlCol="0">
            <a:spAutoFit/>
          </a:bodyPr>
          <a:lstStyle/>
          <a:p>
            <a:r>
              <a:rPr lang="en-GB" sz="1200" i="1" dirty="0">
                <a:solidFill>
                  <a:srgbClr val="003399"/>
                </a:solidFill>
              </a:rPr>
              <a:t>More information on</a:t>
            </a:r>
            <a:r>
              <a:rPr lang="en-GB" sz="1200" b="1" i="1" dirty="0">
                <a:solidFill>
                  <a:srgbClr val="003399"/>
                </a:solidFill>
              </a:rPr>
              <a:t> </a:t>
            </a:r>
            <a:r>
              <a:rPr lang="en-US" sz="1200" i="1" dirty="0" smtClean="0">
                <a:solidFill>
                  <a:srgbClr val="003399"/>
                </a:solidFill>
              </a:rPr>
              <a:t>CMA:</a:t>
            </a:r>
          </a:p>
          <a:p>
            <a:r>
              <a:rPr lang="en-GB" sz="1200" i="1" u="sng" dirty="0">
                <a:hlinkClick r:id="rId7"/>
              </a:rPr>
              <a:t>https://ec.europa.eu/maritimeaffairs/press/black-sea-ministers-endorse-common-maritime-agenda_en</a:t>
            </a:r>
            <a:endParaRPr lang="en-GB" sz="1200" dirty="0"/>
          </a:p>
        </p:txBody>
      </p:sp>
      <p:sp>
        <p:nvSpPr>
          <p:cNvPr id="71" name="TextBox 70"/>
          <p:cNvSpPr txBox="1"/>
          <p:nvPr/>
        </p:nvSpPr>
        <p:spPr>
          <a:xfrm>
            <a:off x="8549522" y="612801"/>
            <a:ext cx="3639459" cy="830997"/>
          </a:xfrm>
          <a:prstGeom prst="rect">
            <a:avLst/>
          </a:prstGeom>
          <a:noFill/>
        </p:spPr>
        <p:txBody>
          <a:bodyPr wrap="square" rtlCol="0">
            <a:spAutoFit/>
          </a:bodyPr>
          <a:lstStyle/>
          <a:p>
            <a:r>
              <a:rPr lang="en-GB" sz="2400" b="1" dirty="0">
                <a:solidFill>
                  <a:srgbClr val="003399"/>
                </a:solidFill>
              </a:rPr>
              <a:t>Common Maritime Agenda (CMA)</a:t>
            </a:r>
            <a:endParaRPr lang="en-GB" sz="2400" dirty="0">
              <a:solidFill>
                <a:srgbClr val="003399"/>
              </a:solidFill>
            </a:endParaRPr>
          </a:p>
        </p:txBody>
      </p:sp>
    </p:spTree>
    <p:extLst>
      <p:ext uri="{BB962C8B-B14F-4D97-AF65-F5344CB8AC3E}">
        <p14:creationId xmlns:p14="http://schemas.microsoft.com/office/powerpoint/2010/main" val="21553238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Picture 2" descr="C:\Users\PaulM\Desktop\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28" y="-126457"/>
            <a:ext cx="12231573" cy="6948795"/>
          </a:xfrm>
          <a:prstGeom prst="rect">
            <a:avLst/>
          </a:prstGeom>
          <a:ln>
            <a:solidFill>
              <a:srgbClr val="003399"/>
            </a:solidFill>
          </a:ln>
          <a:extLst/>
        </p:spPr>
        <p:style>
          <a:lnRef idx="2">
            <a:schemeClr val="accent2">
              <a:shade val="50000"/>
            </a:schemeClr>
          </a:lnRef>
          <a:fillRef idx="1">
            <a:schemeClr val="accent2"/>
          </a:fillRef>
          <a:effectRef idx="0">
            <a:schemeClr val="accent2"/>
          </a:effectRef>
          <a:fontRef idx="minor">
            <a:schemeClr val="lt1"/>
          </a:fontRef>
        </p:style>
      </p:pic>
      <p:grpSp>
        <p:nvGrpSpPr>
          <p:cNvPr id="86" name="Group 85">
            <a:extLst>
              <a:ext uri="{FF2B5EF4-FFF2-40B4-BE49-F238E27FC236}">
                <a16:creationId xmlns:a16="http://schemas.microsoft.com/office/drawing/2014/main" xmlns="" id="{4C12742B-BBD2-4AE4-A02A-C2BC5C14061D}"/>
              </a:ext>
            </a:extLst>
          </p:cNvPr>
          <p:cNvGrpSpPr/>
          <p:nvPr/>
        </p:nvGrpSpPr>
        <p:grpSpPr>
          <a:xfrm>
            <a:off x="-3372" y="5771636"/>
            <a:ext cx="12195372" cy="1087664"/>
            <a:chOff x="-3372" y="5771636"/>
            <a:chExt cx="12195372" cy="1087664"/>
          </a:xfrm>
        </p:grpSpPr>
        <p:grpSp>
          <p:nvGrpSpPr>
            <p:cNvPr id="87" name="Group 86">
              <a:extLst>
                <a:ext uri="{FF2B5EF4-FFF2-40B4-BE49-F238E27FC236}">
                  <a16:creationId xmlns:a16="http://schemas.microsoft.com/office/drawing/2014/main" xmlns="" id="{703A3C69-2C76-4494-A75D-FB69B98724BA}"/>
                </a:ext>
              </a:extLst>
            </p:cNvPr>
            <p:cNvGrpSpPr/>
            <p:nvPr/>
          </p:nvGrpSpPr>
          <p:grpSpPr>
            <a:xfrm>
              <a:off x="-3372" y="6002404"/>
              <a:ext cx="2653222" cy="855594"/>
              <a:chOff x="5208276" y="5677120"/>
              <a:chExt cx="3880949" cy="1251508"/>
            </a:xfrm>
            <a:solidFill>
              <a:schemeClr val="bg1"/>
            </a:solidFill>
          </p:grpSpPr>
          <p:sp>
            <p:nvSpPr>
              <p:cNvPr id="129" name="Oval 128">
                <a:extLst>
                  <a:ext uri="{FF2B5EF4-FFF2-40B4-BE49-F238E27FC236}">
                    <a16:creationId xmlns:a16="http://schemas.microsoft.com/office/drawing/2014/main" xmlns="" id="{AB0A4FF9-FAC4-43C1-9501-C1C343AEBFD2}"/>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0" name="Oval 129">
                <a:extLst>
                  <a:ext uri="{FF2B5EF4-FFF2-40B4-BE49-F238E27FC236}">
                    <a16:creationId xmlns:a16="http://schemas.microsoft.com/office/drawing/2014/main" xmlns="" id="{F978CF49-1E5A-451C-8BC3-FEF1604F1A4A}"/>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1" name="Oval 130">
                <a:extLst>
                  <a:ext uri="{FF2B5EF4-FFF2-40B4-BE49-F238E27FC236}">
                    <a16:creationId xmlns:a16="http://schemas.microsoft.com/office/drawing/2014/main" xmlns="" id="{988C7211-316A-40F8-A150-78C907B8B58B}"/>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2" name="Oval 131">
                <a:extLst>
                  <a:ext uri="{FF2B5EF4-FFF2-40B4-BE49-F238E27FC236}">
                    <a16:creationId xmlns:a16="http://schemas.microsoft.com/office/drawing/2014/main" xmlns="" id="{E5386B6D-D3D2-44EB-9CC3-E1E7AB5F7D6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3" name="Oval 132">
                <a:extLst>
                  <a:ext uri="{FF2B5EF4-FFF2-40B4-BE49-F238E27FC236}">
                    <a16:creationId xmlns:a16="http://schemas.microsoft.com/office/drawing/2014/main" xmlns="" id="{583270BD-5E42-4C94-9147-D7CAD0AB15DF}"/>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4" name="Oval 133">
                <a:extLst>
                  <a:ext uri="{FF2B5EF4-FFF2-40B4-BE49-F238E27FC236}">
                    <a16:creationId xmlns:a16="http://schemas.microsoft.com/office/drawing/2014/main" xmlns="" id="{ECEE333A-4B64-4261-9A1A-1E3FA5F1D397}"/>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5" name="Oval 134">
                <a:extLst>
                  <a:ext uri="{FF2B5EF4-FFF2-40B4-BE49-F238E27FC236}">
                    <a16:creationId xmlns:a16="http://schemas.microsoft.com/office/drawing/2014/main" xmlns="" id="{C36573F1-37E8-4B72-AA4C-31D8F470D837}"/>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6" name="Oval 135">
                <a:extLst>
                  <a:ext uri="{FF2B5EF4-FFF2-40B4-BE49-F238E27FC236}">
                    <a16:creationId xmlns:a16="http://schemas.microsoft.com/office/drawing/2014/main" xmlns="" id="{86D353E0-00C5-4957-A3B2-24546EA54BAD}"/>
                  </a:ext>
                </a:extLst>
              </p:cNvPr>
              <p:cNvSpPr/>
              <p:nvPr/>
            </p:nvSpPr>
            <p:spPr>
              <a:xfrm>
                <a:off x="8369145" y="618281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7" name="Rectangle 136">
                <a:extLst>
                  <a:ext uri="{FF2B5EF4-FFF2-40B4-BE49-F238E27FC236}">
                    <a16:creationId xmlns:a16="http://schemas.microsoft.com/office/drawing/2014/main" xmlns="" id="{5F016A67-34C1-4386-9C9D-1055243B08AA}"/>
                  </a:ext>
                </a:extLst>
              </p:cNvPr>
              <p:cNvSpPr/>
              <p:nvPr/>
            </p:nvSpPr>
            <p:spPr>
              <a:xfrm>
                <a:off x="5208276" y="6761949"/>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8" name="Oval 137">
                <a:extLst>
                  <a:ext uri="{FF2B5EF4-FFF2-40B4-BE49-F238E27FC236}">
                    <a16:creationId xmlns:a16="http://schemas.microsoft.com/office/drawing/2014/main" xmlns="" id="{0252C833-C678-45CA-A199-7F35716EE1E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9" name="Oval 138">
                <a:extLst>
                  <a:ext uri="{FF2B5EF4-FFF2-40B4-BE49-F238E27FC236}">
                    <a16:creationId xmlns:a16="http://schemas.microsoft.com/office/drawing/2014/main" xmlns="" id="{4EC45244-B879-41AA-8FFE-075FAE0D099F}"/>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0" name="Oval 139">
                <a:extLst>
                  <a:ext uri="{FF2B5EF4-FFF2-40B4-BE49-F238E27FC236}">
                    <a16:creationId xmlns:a16="http://schemas.microsoft.com/office/drawing/2014/main" xmlns="" id="{C9955BB6-A182-42D7-8994-85C18BBD588E}"/>
                  </a:ext>
                </a:extLst>
              </p:cNvPr>
              <p:cNvSpPr/>
              <p:nvPr/>
            </p:nvSpPr>
            <p:spPr>
              <a:xfrm>
                <a:off x="5213208" y="6320028"/>
                <a:ext cx="595719" cy="59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1" name="Oval 140">
                <a:extLst>
                  <a:ext uri="{FF2B5EF4-FFF2-40B4-BE49-F238E27FC236}">
                    <a16:creationId xmlns:a16="http://schemas.microsoft.com/office/drawing/2014/main" xmlns="" id="{4957CEC7-D042-4C70-B305-ADD45B712C8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8" name="Group 87">
              <a:extLst>
                <a:ext uri="{FF2B5EF4-FFF2-40B4-BE49-F238E27FC236}">
                  <a16:creationId xmlns:a16="http://schemas.microsoft.com/office/drawing/2014/main" xmlns="" id="{85263D1D-5206-45BF-A1B3-E3D126751B1E}"/>
                </a:ext>
              </a:extLst>
            </p:cNvPr>
            <p:cNvGrpSpPr/>
            <p:nvPr/>
          </p:nvGrpSpPr>
          <p:grpSpPr>
            <a:xfrm>
              <a:off x="2503359" y="5771636"/>
              <a:ext cx="3430784" cy="1086364"/>
              <a:chOff x="5096347" y="5677120"/>
              <a:chExt cx="3992878" cy="1264356"/>
            </a:xfrm>
            <a:solidFill>
              <a:schemeClr val="bg1"/>
            </a:solidFill>
          </p:grpSpPr>
          <p:sp>
            <p:nvSpPr>
              <p:cNvPr id="116" name="Oval 115">
                <a:extLst>
                  <a:ext uri="{FF2B5EF4-FFF2-40B4-BE49-F238E27FC236}">
                    <a16:creationId xmlns:a16="http://schemas.microsoft.com/office/drawing/2014/main" xmlns="" id="{18DFA296-156D-4009-9788-2546166426B9}"/>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7" name="Oval 116">
                <a:extLst>
                  <a:ext uri="{FF2B5EF4-FFF2-40B4-BE49-F238E27FC236}">
                    <a16:creationId xmlns:a16="http://schemas.microsoft.com/office/drawing/2014/main" xmlns="" id="{EBA87D00-E5AE-499A-8A49-48AFDF3E0DD7}"/>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8" name="Oval 117">
                <a:extLst>
                  <a:ext uri="{FF2B5EF4-FFF2-40B4-BE49-F238E27FC236}">
                    <a16:creationId xmlns:a16="http://schemas.microsoft.com/office/drawing/2014/main" xmlns="" id="{E581E2D3-A2F4-46C1-9CE1-4D3350119764}"/>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9" name="Oval 118">
                <a:extLst>
                  <a:ext uri="{FF2B5EF4-FFF2-40B4-BE49-F238E27FC236}">
                    <a16:creationId xmlns:a16="http://schemas.microsoft.com/office/drawing/2014/main" xmlns="" id="{B145E789-11AE-422F-A756-ED76C76EEA3A}"/>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0" name="Oval 119">
                <a:extLst>
                  <a:ext uri="{FF2B5EF4-FFF2-40B4-BE49-F238E27FC236}">
                    <a16:creationId xmlns:a16="http://schemas.microsoft.com/office/drawing/2014/main" xmlns="" id="{B8B4C9CD-46F0-4869-8B22-1B12FAA56467}"/>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1" name="Oval 120">
                <a:extLst>
                  <a:ext uri="{FF2B5EF4-FFF2-40B4-BE49-F238E27FC236}">
                    <a16:creationId xmlns:a16="http://schemas.microsoft.com/office/drawing/2014/main" xmlns="" id="{5C1166E9-C181-4A2A-B0A8-A2AFBF5B9824}"/>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2" name="Oval 121">
                <a:extLst>
                  <a:ext uri="{FF2B5EF4-FFF2-40B4-BE49-F238E27FC236}">
                    <a16:creationId xmlns:a16="http://schemas.microsoft.com/office/drawing/2014/main" xmlns="" id="{8BA83311-26E5-4485-9FE7-4244FE0DA60D}"/>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3" name="Oval 122">
                <a:extLst>
                  <a:ext uri="{FF2B5EF4-FFF2-40B4-BE49-F238E27FC236}">
                    <a16:creationId xmlns:a16="http://schemas.microsoft.com/office/drawing/2014/main" xmlns="" id="{4768E5B8-5B7C-4A36-9FF6-7406D0BA39A4}"/>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4" name="Rectangle 123">
                <a:extLst>
                  <a:ext uri="{FF2B5EF4-FFF2-40B4-BE49-F238E27FC236}">
                    <a16:creationId xmlns:a16="http://schemas.microsoft.com/office/drawing/2014/main" xmlns="" id="{9ECD3B48-F20E-4171-A173-84BF3B4D009D}"/>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5" name="Oval 124">
                <a:extLst>
                  <a:ext uri="{FF2B5EF4-FFF2-40B4-BE49-F238E27FC236}">
                    <a16:creationId xmlns:a16="http://schemas.microsoft.com/office/drawing/2014/main" xmlns="" id="{CD1C6392-8FAF-49A6-B69D-50B51872598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6" name="Oval 125">
                <a:extLst>
                  <a:ext uri="{FF2B5EF4-FFF2-40B4-BE49-F238E27FC236}">
                    <a16:creationId xmlns:a16="http://schemas.microsoft.com/office/drawing/2014/main" xmlns="" id="{17812A5D-426E-4FC1-BE4D-3E2BAB38703C}"/>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7" name="Oval 126">
                <a:extLst>
                  <a:ext uri="{FF2B5EF4-FFF2-40B4-BE49-F238E27FC236}">
                    <a16:creationId xmlns:a16="http://schemas.microsoft.com/office/drawing/2014/main" xmlns="" id="{2E2A221B-DF7D-42A3-A2EF-B24FF15CF151}"/>
                  </a:ext>
                </a:extLst>
              </p:cNvPr>
              <p:cNvSpPr/>
              <p:nvPr/>
            </p:nvSpPr>
            <p:spPr>
              <a:xfrm>
                <a:off x="5096347" y="6288693"/>
                <a:ext cx="595719" cy="595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8" name="Oval 127">
                <a:extLst>
                  <a:ext uri="{FF2B5EF4-FFF2-40B4-BE49-F238E27FC236}">
                    <a16:creationId xmlns:a16="http://schemas.microsoft.com/office/drawing/2014/main" xmlns="" id="{A7207D26-B165-4191-B782-B313E6D89207}"/>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9" name="Group 88">
              <a:extLst>
                <a:ext uri="{FF2B5EF4-FFF2-40B4-BE49-F238E27FC236}">
                  <a16:creationId xmlns:a16="http://schemas.microsoft.com/office/drawing/2014/main" xmlns="" id="{012A7D5B-F4DA-4FC9-B4CA-16A84220B4F3}"/>
                </a:ext>
              </a:extLst>
            </p:cNvPr>
            <p:cNvGrpSpPr/>
            <p:nvPr/>
          </p:nvGrpSpPr>
          <p:grpSpPr>
            <a:xfrm flipH="1">
              <a:off x="5677557" y="5865298"/>
              <a:ext cx="3459076" cy="994002"/>
              <a:chOff x="5176824" y="5783050"/>
              <a:chExt cx="4025805" cy="1156862"/>
            </a:xfrm>
            <a:solidFill>
              <a:schemeClr val="bg1"/>
            </a:solidFill>
          </p:grpSpPr>
          <p:sp>
            <p:nvSpPr>
              <p:cNvPr id="104" name="Oval 103">
                <a:extLst>
                  <a:ext uri="{FF2B5EF4-FFF2-40B4-BE49-F238E27FC236}">
                    <a16:creationId xmlns:a16="http://schemas.microsoft.com/office/drawing/2014/main" xmlns="" id="{CB3F5042-7620-48AA-8AA9-A60CD6C0B1BE}"/>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5" name="Oval 104">
                <a:extLst>
                  <a:ext uri="{FF2B5EF4-FFF2-40B4-BE49-F238E27FC236}">
                    <a16:creationId xmlns:a16="http://schemas.microsoft.com/office/drawing/2014/main" xmlns="" id="{3D959D20-A083-4781-949F-FB1D6B99FF73}"/>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6" name="Oval 105">
                <a:extLst>
                  <a:ext uri="{FF2B5EF4-FFF2-40B4-BE49-F238E27FC236}">
                    <a16:creationId xmlns:a16="http://schemas.microsoft.com/office/drawing/2014/main" xmlns="" id="{9D6D4CD8-9320-4966-824F-584E128F0E65}"/>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7" name="Oval 106">
                <a:extLst>
                  <a:ext uri="{FF2B5EF4-FFF2-40B4-BE49-F238E27FC236}">
                    <a16:creationId xmlns:a16="http://schemas.microsoft.com/office/drawing/2014/main" xmlns="" id="{5195F3D2-551E-4893-8A58-67C10C93788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8" name="Oval 107">
                <a:extLst>
                  <a:ext uri="{FF2B5EF4-FFF2-40B4-BE49-F238E27FC236}">
                    <a16:creationId xmlns:a16="http://schemas.microsoft.com/office/drawing/2014/main" xmlns="" id="{C83E48FF-087F-4B2E-8279-6DF0342F5264}"/>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9" name="Oval 108">
                <a:extLst>
                  <a:ext uri="{FF2B5EF4-FFF2-40B4-BE49-F238E27FC236}">
                    <a16:creationId xmlns:a16="http://schemas.microsoft.com/office/drawing/2014/main" xmlns="" id="{DD51383D-208D-4641-8844-76B3C1D852A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0" name="Oval 109">
                <a:extLst>
                  <a:ext uri="{FF2B5EF4-FFF2-40B4-BE49-F238E27FC236}">
                    <a16:creationId xmlns:a16="http://schemas.microsoft.com/office/drawing/2014/main" xmlns="" id="{6A6669FB-E736-4C60-8A29-BAA5417CF2DA}"/>
                  </a:ext>
                </a:extLst>
              </p:cNvPr>
              <p:cNvSpPr/>
              <p:nvPr/>
            </p:nvSpPr>
            <p:spPr>
              <a:xfrm>
                <a:off x="8482549" y="610077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1" name="Rectangle 110">
                <a:extLst>
                  <a:ext uri="{FF2B5EF4-FFF2-40B4-BE49-F238E27FC236}">
                    <a16:creationId xmlns:a16="http://schemas.microsoft.com/office/drawing/2014/main" xmlns="" id="{DB80CD61-B537-4EE2-BC89-94F28C57ACAE}"/>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2" name="Oval 111">
                <a:extLst>
                  <a:ext uri="{FF2B5EF4-FFF2-40B4-BE49-F238E27FC236}">
                    <a16:creationId xmlns:a16="http://schemas.microsoft.com/office/drawing/2014/main" xmlns="" id="{6C0E99CA-9970-48CD-A2C8-6F6D40617667}"/>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3" name="Oval 112">
                <a:extLst>
                  <a:ext uri="{FF2B5EF4-FFF2-40B4-BE49-F238E27FC236}">
                    <a16:creationId xmlns:a16="http://schemas.microsoft.com/office/drawing/2014/main" xmlns="" id="{2899C702-B8A3-44C8-8C1A-96C97464AE2D}"/>
                  </a:ext>
                </a:extLst>
              </p:cNvPr>
              <p:cNvSpPr/>
              <p:nvPr/>
            </p:nvSpPr>
            <p:spPr>
              <a:xfrm>
                <a:off x="5176824" y="6066471"/>
                <a:ext cx="849276" cy="8492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4" name="Oval 113">
                <a:extLst>
                  <a:ext uri="{FF2B5EF4-FFF2-40B4-BE49-F238E27FC236}">
                    <a16:creationId xmlns:a16="http://schemas.microsoft.com/office/drawing/2014/main" xmlns="" id="{A7CDC775-77B4-4AD9-ADD0-A0FF9EAEAC4C}"/>
                  </a:ext>
                </a:extLst>
              </p:cNvPr>
              <p:cNvSpPr/>
              <p:nvPr/>
            </p:nvSpPr>
            <p:spPr>
              <a:xfrm>
                <a:off x="7541959" y="6181631"/>
                <a:ext cx="1213393"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5" name="Oval 114">
                <a:extLst>
                  <a:ext uri="{FF2B5EF4-FFF2-40B4-BE49-F238E27FC236}">
                    <a16:creationId xmlns:a16="http://schemas.microsoft.com/office/drawing/2014/main" xmlns="" id="{D5FB79FB-0C39-4C1B-AD25-2160424267C4}"/>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90" name="Group 89">
              <a:extLst>
                <a:ext uri="{FF2B5EF4-FFF2-40B4-BE49-F238E27FC236}">
                  <a16:creationId xmlns:a16="http://schemas.microsoft.com/office/drawing/2014/main" xmlns="" id="{EB52E871-9D18-4C7B-B4CD-E81CFC1DBCCB}"/>
                </a:ext>
              </a:extLst>
            </p:cNvPr>
            <p:cNvGrpSpPr/>
            <p:nvPr/>
          </p:nvGrpSpPr>
          <p:grpSpPr>
            <a:xfrm flipH="1">
              <a:off x="8843757" y="5862654"/>
              <a:ext cx="3348243" cy="995346"/>
              <a:chOff x="5192411" y="5783050"/>
              <a:chExt cx="3896814" cy="1158426"/>
            </a:xfrm>
            <a:solidFill>
              <a:schemeClr val="bg1"/>
            </a:solidFill>
          </p:grpSpPr>
          <p:sp>
            <p:nvSpPr>
              <p:cNvPr id="91" name="Oval 90">
                <a:extLst>
                  <a:ext uri="{FF2B5EF4-FFF2-40B4-BE49-F238E27FC236}">
                    <a16:creationId xmlns:a16="http://schemas.microsoft.com/office/drawing/2014/main" xmlns="" id="{FF5789D8-4786-4DF4-95F6-A90FBEAF85B5}"/>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Oval 91">
                <a:extLst>
                  <a:ext uri="{FF2B5EF4-FFF2-40B4-BE49-F238E27FC236}">
                    <a16:creationId xmlns:a16="http://schemas.microsoft.com/office/drawing/2014/main" xmlns="" id="{F090F829-9315-4CA1-8D6A-2DB7CDF82816}"/>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Oval 93">
                <a:extLst>
                  <a:ext uri="{FF2B5EF4-FFF2-40B4-BE49-F238E27FC236}">
                    <a16:creationId xmlns:a16="http://schemas.microsoft.com/office/drawing/2014/main" xmlns="" id="{D9926DD9-254C-4C69-B6CC-B0D98F5490E7}"/>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Oval 94">
                <a:extLst>
                  <a:ext uri="{FF2B5EF4-FFF2-40B4-BE49-F238E27FC236}">
                    <a16:creationId xmlns:a16="http://schemas.microsoft.com/office/drawing/2014/main" xmlns="" id="{CFCB6364-1C64-4076-8756-77A8E36FF0DD}"/>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Oval 95">
                <a:extLst>
                  <a:ext uri="{FF2B5EF4-FFF2-40B4-BE49-F238E27FC236}">
                    <a16:creationId xmlns:a16="http://schemas.microsoft.com/office/drawing/2014/main" xmlns="" id="{7D337828-1D66-42DB-9EC7-00FD2187066C}"/>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7" name="Oval 96">
                <a:extLst>
                  <a:ext uri="{FF2B5EF4-FFF2-40B4-BE49-F238E27FC236}">
                    <a16:creationId xmlns:a16="http://schemas.microsoft.com/office/drawing/2014/main" xmlns="" id="{5E093C55-07F0-46C1-8122-1D60D10D851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8" name="Oval 97">
                <a:extLst>
                  <a:ext uri="{FF2B5EF4-FFF2-40B4-BE49-F238E27FC236}">
                    <a16:creationId xmlns:a16="http://schemas.microsoft.com/office/drawing/2014/main" xmlns="" id="{797F0166-9ABD-4816-B8B9-03CE4A1CF37E}"/>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9" name="Rectangle 98">
                <a:extLst>
                  <a:ext uri="{FF2B5EF4-FFF2-40B4-BE49-F238E27FC236}">
                    <a16:creationId xmlns:a16="http://schemas.microsoft.com/office/drawing/2014/main" xmlns="" id="{E6C2B19F-F75C-4AE1-8690-1A7AA8BFD395}"/>
                  </a:ext>
                </a:extLst>
              </p:cNvPr>
              <p:cNvSpPr/>
              <p:nvPr/>
            </p:nvSpPr>
            <p:spPr>
              <a:xfrm>
                <a:off x="5192411" y="6613640"/>
                <a:ext cx="3880949" cy="32379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0" name="Oval 99">
                <a:extLst>
                  <a:ext uri="{FF2B5EF4-FFF2-40B4-BE49-F238E27FC236}">
                    <a16:creationId xmlns:a16="http://schemas.microsoft.com/office/drawing/2014/main" xmlns="" id="{90282034-C4CF-443B-9646-1DB95B8C8D74}"/>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1" name="Oval 100">
                <a:extLst>
                  <a:ext uri="{FF2B5EF4-FFF2-40B4-BE49-F238E27FC236}">
                    <a16:creationId xmlns:a16="http://schemas.microsoft.com/office/drawing/2014/main" xmlns="" id="{7939ED8E-F096-4B69-9BE6-EC7DFD687634}"/>
                  </a:ext>
                </a:extLst>
              </p:cNvPr>
              <p:cNvSpPr/>
              <p:nvPr/>
            </p:nvSpPr>
            <p:spPr>
              <a:xfrm>
                <a:off x="5192411" y="6030346"/>
                <a:ext cx="907666" cy="9076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02" name="Oval 101">
                <a:extLst>
                  <a:ext uri="{FF2B5EF4-FFF2-40B4-BE49-F238E27FC236}">
                    <a16:creationId xmlns:a16="http://schemas.microsoft.com/office/drawing/2014/main" xmlns="" id="{7F038885-7C8E-4EF9-9221-F5B2ACCC797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3" name="Oval 102">
                <a:extLst>
                  <a:ext uri="{FF2B5EF4-FFF2-40B4-BE49-F238E27FC236}">
                    <a16:creationId xmlns:a16="http://schemas.microsoft.com/office/drawing/2014/main" xmlns="" id="{6FE9DDEF-C633-4DC4-BC55-2A8FCB686D69}"/>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pic>
        <p:nvPicPr>
          <p:cNvPr id="147" name="Picture 146" descr="Description: cid:image001.png@01D30535.E9EF8370"/>
          <p:cNvPicPr/>
          <p:nvPr/>
        </p:nvPicPr>
        <p:blipFill>
          <a:blip r:embed="rId4">
            <a:extLst>
              <a:ext uri="{28A0092B-C50C-407E-A947-70E740481C1C}">
                <a14:useLocalDpi xmlns:a14="http://schemas.microsoft.com/office/drawing/2010/main" val="0"/>
              </a:ext>
            </a:extLst>
          </a:blip>
          <a:srcRect/>
          <a:stretch>
            <a:fillRect/>
          </a:stretch>
        </p:blipFill>
        <p:spPr bwMode="auto">
          <a:xfrm>
            <a:off x="9124696" y="6333607"/>
            <a:ext cx="832888" cy="519787"/>
          </a:xfrm>
          <a:prstGeom prst="rect">
            <a:avLst/>
          </a:prstGeom>
          <a:noFill/>
          <a:ln>
            <a:noFill/>
          </a:ln>
        </p:spPr>
      </p:pic>
      <p:pic>
        <p:nvPicPr>
          <p:cNvPr id="149" name="Picture 148"/>
          <p:cNvPicPr/>
          <p:nvPr/>
        </p:nvPicPr>
        <p:blipFill>
          <a:blip r:embed="rId5" cstate="print">
            <a:extLst>
              <a:ext uri="{28A0092B-C50C-407E-A947-70E740481C1C}">
                <a14:useLocalDpi xmlns:a14="http://schemas.microsoft.com/office/drawing/2010/main" val="0"/>
              </a:ext>
            </a:extLst>
          </a:blip>
          <a:stretch>
            <a:fillRect/>
          </a:stretch>
        </p:blipFill>
        <p:spPr>
          <a:xfrm>
            <a:off x="1962226" y="6360229"/>
            <a:ext cx="607035" cy="481599"/>
          </a:xfrm>
          <a:prstGeom prst="rect">
            <a:avLst/>
          </a:prstGeom>
        </p:spPr>
      </p:pic>
      <p:pic>
        <p:nvPicPr>
          <p:cNvPr id="143" name="Picture 142" descr="\\192.168.1.187\Public\ANTETE_MLPDA\MLPDA_e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9942" y="6355696"/>
            <a:ext cx="3050504" cy="468929"/>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64">
            <a:extLst>
              <a:ext uri="{FF2B5EF4-FFF2-40B4-BE49-F238E27FC236}">
                <a16:creationId xmlns:a16="http://schemas.microsoft.com/office/drawing/2014/main" xmlns="" id="{BEB6F09A-70ED-41E9-94E9-27FB3F1C0316}"/>
              </a:ext>
            </a:extLst>
          </p:cNvPr>
          <p:cNvSpPr txBox="1"/>
          <p:nvPr/>
        </p:nvSpPr>
        <p:spPr>
          <a:xfrm>
            <a:off x="-49594" y="533513"/>
            <a:ext cx="8453861" cy="954107"/>
          </a:xfrm>
          <a:prstGeom prst="rect">
            <a:avLst/>
          </a:prstGeom>
          <a:solidFill>
            <a:schemeClr val="accent4"/>
          </a:solidFill>
          <a:effectLst>
            <a:outerShdw blurRad="50800" dist="38100" dir="2700000" algn="tl" rotWithShape="0">
              <a:prstClr val="black">
                <a:alpha val="40000"/>
              </a:prstClr>
            </a:outerShdw>
          </a:effectLst>
        </p:spPr>
        <p:txBody>
          <a:bodyPr wrap="square" rtlCol="0" anchor="ctr">
            <a:spAutoFit/>
          </a:bodyPr>
          <a:lstStyle/>
          <a:p>
            <a:r>
              <a:rPr lang="en-US" sz="2800" b="1" dirty="0">
                <a:solidFill>
                  <a:schemeClr val="bg1"/>
                </a:solidFill>
              </a:rPr>
              <a:t>Strategic orientations for Black Sea </a:t>
            </a:r>
            <a:r>
              <a:rPr lang="en-US" sz="2800" b="1" dirty="0" smtClean="0">
                <a:solidFill>
                  <a:schemeClr val="bg1"/>
                </a:solidFill>
              </a:rPr>
              <a:t>Basin</a:t>
            </a:r>
          </a:p>
          <a:p>
            <a:r>
              <a:rPr lang="en-GB" sz="2800" b="1" dirty="0" smtClean="0">
                <a:solidFill>
                  <a:schemeClr val="bg1"/>
                </a:solidFill>
              </a:rPr>
              <a:t>in </a:t>
            </a:r>
            <a:r>
              <a:rPr lang="en-GB" sz="2800" b="1" dirty="0">
                <a:solidFill>
                  <a:schemeClr val="bg1"/>
                </a:solidFill>
              </a:rPr>
              <a:t>the main regional </a:t>
            </a:r>
            <a:r>
              <a:rPr lang="en-GB" sz="2800" b="1" dirty="0" smtClean="0">
                <a:solidFill>
                  <a:schemeClr val="bg1"/>
                </a:solidFill>
              </a:rPr>
              <a:t>strategies</a:t>
            </a:r>
            <a:r>
              <a:rPr lang="en-GB" sz="2400" b="1" dirty="0" smtClean="0">
                <a:solidFill>
                  <a:schemeClr val="bg1"/>
                </a:solidFill>
              </a:rPr>
              <a:t>				3/5</a:t>
            </a:r>
            <a:endParaRPr lang="ko-KR" altLang="en-US" sz="2400" b="1" dirty="0">
              <a:solidFill>
                <a:schemeClr val="bg1"/>
              </a:solidFill>
              <a:cs typeface="Arial" pitchFamily="34" charset="0"/>
            </a:endParaRPr>
          </a:p>
        </p:txBody>
      </p:sp>
      <p:sp>
        <p:nvSpPr>
          <p:cNvPr id="10" name="Half Frame 9"/>
          <p:cNvSpPr/>
          <p:nvPr/>
        </p:nvSpPr>
        <p:spPr>
          <a:xfrm>
            <a:off x="392840" y="1661160"/>
            <a:ext cx="2110519" cy="1249680"/>
          </a:xfrm>
          <a:prstGeom prst="halfFrame">
            <a:avLst/>
          </a:prstGeom>
          <a:solidFill>
            <a:srgbClr val="FF5050">
              <a:alpha val="9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7" name="Half Frame 76"/>
          <p:cNvSpPr/>
          <p:nvPr/>
        </p:nvSpPr>
        <p:spPr>
          <a:xfrm>
            <a:off x="3837790" y="1664731"/>
            <a:ext cx="2110519" cy="1249680"/>
          </a:xfrm>
          <a:prstGeom prst="halfFrame">
            <a:avLst/>
          </a:prstGeom>
          <a:solidFill>
            <a:srgbClr val="FF5050">
              <a:alpha val="9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8" name="Half Frame 77"/>
          <p:cNvSpPr/>
          <p:nvPr/>
        </p:nvSpPr>
        <p:spPr>
          <a:xfrm>
            <a:off x="7939289" y="1644966"/>
            <a:ext cx="2110519" cy="1249680"/>
          </a:xfrm>
          <a:prstGeom prst="halfFrame">
            <a:avLst/>
          </a:prstGeom>
          <a:solidFill>
            <a:srgbClr val="FF5050">
              <a:alpha val="9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1" name="TextBox 70"/>
          <p:cNvSpPr txBox="1"/>
          <p:nvPr/>
        </p:nvSpPr>
        <p:spPr>
          <a:xfrm>
            <a:off x="8549522" y="612801"/>
            <a:ext cx="3639459" cy="830997"/>
          </a:xfrm>
          <a:prstGeom prst="rect">
            <a:avLst/>
          </a:prstGeom>
          <a:noFill/>
        </p:spPr>
        <p:txBody>
          <a:bodyPr wrap="square" rtlCol="0">
            <a:spAutoFit/>
          </a:bodyPr>
          <a:lstStyle/>
          <a:p>
            <a:r>
              <a:rPr lang="en-GB" sz="2400" b="1" dirty="0">
                <a:solidFill>
                  <a:srgbClr val="003399"/>
                </a:solidFill>
              </a:rPr>
              <a:t>Common Maritime Agenda (CMA)</a:t>
            </a:r>
            <a:endParaRPr lang="en-GB" sz="2400" dirty="0">
              <a:solidFill>
                <a:srgbClr val="003399"/>
              </a:solidFill>
            </a:endParaRPr>
          </a:p>
        </p:txBody>
      </p:sp>
      <p:sp>
        <p:nvSpPr>
          <p:cNvPr id="2" name="TextBox 1"/>
          <p:cNvSpPr txBox="1"/>
          <p:nvPr/>
        </p:nvSpPr>
        <p:spPr>
          <a:xfrm>
            <a:off x="929329" y="2106691"/>
            <a:ext cx="2775163" cy="4124206"/>
          </a:xfrm>
          <a:prstGeom prst="rect">
            <a:avLst/>
          </a:prstGeom>
          <a:noFill/>
        </p:spPr>
        <p:txBody>
          <a:bodyPr wrap="square" rtlCol="0">
            <a:spAutoFit/>
          </a:bodyPr>
          <a:lstStyle/>
          <a:p>
            <a:r>
              <a:rPr lang="en-US" dirty="0" smtClean="0">
                <a:solidFill>
                  <a:srgbClr val="003399"/>
                </a:solidFill>
              </a:rPr>
              <a:t>Priorities </a:t>
            </a:r>
            <a:r>
              <a:rPr lang="en-US" dirty="0">
                <a:solidFill>
                  <a:srgbClr val="003399"/>
                </a:solidFill>
              </a:rPr>
              <a:t>under </a:t>
            </a:r>
            <a:r>
              <a:rPr lang="en-US" dirty="0" smtClean="0">
                <a:solidFill>
                  <a:srgbClr val="003399"/>
                </a:solidFill>
              </a:rPr>
              <a:t>1</a:t>
            </a:r>
            <a:r>
              <a:rPr lang="en-US" baseline="30000" dirty="0" smtClean="0">
                <a:solidFill>
                  <a:srgbClr val="003399"/>
                </a:solidFill>
              </a:rPr>
              <a:t>st</a:t>
            </a:r>
            <a:r>
              <a:rPr lang="en-US" dirty="0" smtClean="0">
                <a:solidFill>
                  <a:srgbClr val="003399"/>
                </a:solidFill>
              </a:rPr>
              <a:t>  </a:t>
            </a:r>
            <a:r>
              <a:rPr lang="en-US" dirty="0">
                <a:solidFill>
                  <a:srgbClr val="003399"/>
                </a:solidFill>
              </a:rPr>
              <a:t>goal – </a:t>
            </a:r>
            <a:r>
              <a:rPr lang="en-US" i="1" dirty="0">
                <a:solidFill>
                  <a:srgbClr val="003399"/>
                </a:solidFill>
              </a:rPr>
              <a:t>Healthy marine and coastal ecosystems</a:t>
            </a:r>
          </a:p>
          <a:p>
            <a:pPr marL="342900" indent="-342900">
              <a:buFont typeface="+mj-lt"/>
              <a:buAutoNum type="arabicPeriod"/>
            </a:pPr>
            <a:r>
              <a:rPr lang="en-US" sz="1600" dirty="0" smtClean="0">
                <a:solidFill>
                  <a:srgbClr val="003399"/>
                </a:solidFill>
              </a:rPr>
              <a:t>Ensure </a:t>
            </a:r>
            <a:r>
              <a:rPr lang="en-US" sz="1600" dirty="0">
                <a:solidFill>
                  <a:srgbClr val="003399"/>
                </a:solidFill>
              </a:rPr>
              <a:t>protection and sustainability of marine ecosystem </a:t>
            </a:r>
            <a:endParaRPr lang="en-US" sz="1600" dirty="0" smtClean="0">
              <a:solidFill>
                <a:srgbClr val="003399"/>
              </a:solidFill>
            </a:endParaRPr>
          </a:p>
          <a:p>
            <a:pPr marL="342900" indent="-342900">
              <a:buFont typeface="+mj-lt"/>
              <a:buAutoNum type="arabicPeriod"/>
            </a:pPr>
            <a:r>
              <a:rPr lang="en-US" sz="1600" dirty="0" smtClean="0">
                <a:solidFill>
                  <a:srgbClr val="003399"/>
                </a:solidFill>
              </a:rPr>
              <a:t>Address </a:t>
            </a:r>
            <a:r>
              <a:rPr lang="en-US" sz="1600" dirty="0">
                <a:solidFill>
                  <a:srgbClr val="003399"/>
                </a:solidFill>
              </a:rPr>
              <a:t>marine </a:t>
            </a:r>
            <a:r>
              <a:rPr lang="en-US" sz="1600" dirty="0" smtClean="0">
                <a:solidFill>
                  <a:srgbClr val="003399"/>
                </a:solidFill>
              </a:rPr>
              <a:t>pollution and plastic </a:t>
            </a:r>
            <a:r>
              <a:rPr lang="en-US" sz="1600" dirty="0">
                <a:solidFill>
                  <a:srgbClr val="003399"/>
                </a:solidFill>
              </a:rPr>
              <a:t>litter </a:t>
            </a:r>
          </a:p>
          <a:p>
            <a:pPr marL="342900" indent="-342900">
              <a:buFont typeface="+mj-lt"/>
              <a:buAutoNum type="arabicPeriod"/>
            </a:pPr>
            <a:r>
              <a:rPr lang="en-US" sz="1600" dirty="0" smtClean="0">
                <a:solidFill>
                  <a:srgbClr val="003399"/>
                </a:solidFill>
              </a:rPr>
              <a:t>Support </a:t>
            </a:r>
            <a:r>
              <a:rPr lang="en-US" sz="1600" dirty="0">
                <a:solidFill>
                  <a:srgbClr val="003399"/>
                </a:solidFill>
              </a:rPr>
              <a:t>sustainable fisheries and </a:t>
            </a:r>
            <a:r>
              <a:rPr lang="en-US" sz="1600" dirty="0" smtClean="0">
                <a:solidFill>
                  <a:srgbClr val="003399"/>
                </a:solidFill>
              </a:rPr>
              <a:t>aquaculture</a:t>
            </a:r>
          </a:p>
          <a:p>
            <a:pPr marL="342900" indent="-342900">
              <a:buFont typeface="+mj-lt"/>
              <a:buAutoNum type="arabicPeriod"/>
            </a:pPr>
            <a:r>
              <a:rPr lang="en-US" sz="1600" dirty="0" smtClean="0">
                <a:solidFill>
                  <a:srgbClr val="003399"/>
                </a:solidFill>
              </a:rPr>
              <a:t>Support </a:t>
            </a:r>
            <a:r>
              <a:rPr lang="en-US" sz="1600" dirty="0">
                <a:solidFill>
                  <a:srgbClr val="003399"/>
                </a:solidFill>
              </a:rPr>
              <a:t>innovative marine research infrastructures </a:t>
            </a:r>
          </a:p>
          <a:p>
            <a:pPr marL="342900" indent="-342900">
              <a:buFont typeface="+mj-lt"/>
              <a:buAutoNum type="arabicPeriod"/>
            </a:pPr>
            <a:r>
              <a:rPr lang="en-US" sz="1600" dirty="0" smtClean="0">
                <a:solidFill>
                  <a:srgbClr val="003399"/>
                </a:solidFill>
              </a:rPr>
              <a:t>Encourage </a:t>
            </a:r>
            <a:r>
              <a:rPr lang="en-US" sz="1600" dirty="0">
                <a:solidFill>
                  <a:srgbClr val="003399"/>
                </a:solidFill>
              </a:rPr>
              <a:t>production, management and sharing of marine and coastal environmental </a:t>
            </a:r>
            <a:r>
              <a:rPr lang="en-US" sz="1600" dirty="0" smtClean="0">
                <a:solidFill>
                  <a:srgbClr val="003399"/>
                </a:solidFill>
              </a:rPr>
              <a:t>knowledge</a:t>
            </a:r>
            <a:endParaRPr lang="en-GB" sz="1600" dirty="0">
              <a:solidFill>
                <a:srgbClr val="003399"/>
              </a:solidFill>
            </a:endParaRPr>
          </a:p>
        </p:txBody>
      </p:sp>
      <p:sp>
        <p:nvSpPr>
          <p:cNvPr id="69" name="TextBox 68"/>
          <p:cNvSpPr txBox="1"/>
          <p:nvPr/>
        </p:nvSpPr>
        <p:spPr>
          <a:xfrm>
            <a:off x="4387637" y="2110208"/>
            <a:ext cx="2775163" cy="3908762"/>
          </a:xfrm>
          <a:prstGeom prst="rect">
            <a:avLst/>
          </a:prstGeom>
          <a:noFill/>
        </p:spPr>
        <p:txBody>
          <a:bodyPr wrap="square" rtlCol="0">
            <a:spAutoFit/>
          </a:bodyPr>
          <a:lstStyle/>
          <a:p>
            <a:r>
              <a:rPr lang="en-US" dirty="0" smtClean="0">
                <a:solidFill>
                  <a:srgbClr val="003399"/>
                </a:solidFill>
              </a:rPr>
              <a:t>Priorities </a:t>
            </a:r>
            <a:r>
              <a:rPr lang="en-US" dirty="0">
                <a:solidFill>
                  <a:srgbClr val="003399"/>
                </a:solidFill>
              </a:rPr>
              <a:t>under </a:t>
            </a:r>
            <a:r>
              <a:rPr lang="en-US" dirty="0" smtClean="0">
                <a:solidFill>
                  <a:srgbClr val="003399"/>
                </a:solidFill>
              </a:rPr>
              <a:t>2</a:t>
            </a:r>
            <a:r>
              <a:rPr lang="en-US" baseline="30000" dirty="0" smtClean="0">
                <a:solidFill>
                  <a:srgbClr val="003399"/>
                </a:solidFill>
              </a:rPr>
              <a:t>nd</a:t>
            </a:r>
            <a:r>
              <a:rPr lang="en-US" dirty="0" smtClean="0">
                <a:solidFill>
                  <a:srgbClr val="003399"/>
                </a:solidFill>
              </a:rPr>
              <a:t> goal </a:t>
            </a:r>
            <a:r>
              <a:rPr lang="en-US" dirty="0">
                <a:solidFill>
                  <a:srgbClr val="003399"/>
                </a:solidFill>
              </a:rPr>
              <a:t>– </a:t>
            </a:r>
            <a:endParaRPr lang="en-US" dirty="0" smtClean="0">
              <a:solidFill>
                <a:srgbClr val="003399"/>
              </a:solidFill>
            </a:endParaRPr>
          </a:p>
          <a:p>
            <a:r>
              <a:rPr lang="en-US" i="1" dirty="0" smtClean="0">
                <a:solidFill>
                  <a:srgbClr val="003399"/>
                </a:solidFill>
              </a:rPr>
              <a:t>A </a:t>
            </a:r>
            <a:r>
              <a:rPr lang="en-US" i="1" dirty="0">
                <a:solidFill>
                  <a:srgbClr val="003399"/>
                </a:solidFill>
              </a:rPr>
              <a:t>competitive, </a:t>
            </a:r>
            <a:r>
              <a:rPr lang="en-US" i="1" dirty="0" smtClean="0">
                <a:solidFill>
                  <a:srgbClr val="003399"/>
                </a:solidFill>
              </a:rPr>
              <a:t>innovative and </a:t>
            </a:r>
            <a:r>
              <a:rPr lang="en-US" i="1" dirty="0">
                <a:solidFill>
                  <a:srgbClr val="003399"/>
                </a:solidFill>
              </a:rPr>
              <a:t>sustainable blue </a:t>
            </a:r>
            <a:r>
              <a:rPr lang="en-US" i="1" dirty="0" smtClean="0">
                <a:solidFill>
                  <a:srgbClr val="003399"/>
                </a:solidFill>
              </a:rPr>
              <a:t>economy</a:t>
            </a:r>
          </a:p>
          <a:p>
            <a:pPr marL="342900" indent="-342900">
              <a:buFont typeface="+mj-lt"/>
              <a:buAutoNum type="arabicPeriod"/>
            </a:pPr>
            <a:r>
              <a:rPr lang="en-US" sz="1600" dirty="0" smtClean="0">
                <a:solidFill>
                  <a:srgbClr val="003399"/>
                </a:solidFill>
              </a:rPr>
              <a:t>Foster </a:t>
            </a:r>
            <a:r>
              <a:rPr lang="en-US" sz="1600" dirty="0">
                <a:solidFill>
                  <a:srgbClr val="003399"/>
                </a:solidFill>
              </a:rPr>
              <a:t>innovative business models, stimulate </a:t>
            </a:r>
            <a:r>
              <a:rPr lang="en-US" sz="1600" dirty="0" smtClean="0">
                <a:solidFill>
                  <a:srgbClr val="003399"/>
                </a:solidFill>
              </a:rPr>
              <a:t>research and </a:t>
            </a:r>
            <a:r>
              <a:rPr lang="en-US" sz="1600" dirty="0">
                <a:solidFill>
                  <a:srgbClr val="003399"/>
                </a:solidFill>
              </a:rPr>
              <a:t>innovation, and sustainable growth and </a:t>
            </a:r>
            <a:r>
              <a:rPr lang="en-US" sz="1600" dirty="0" smtClean="0">
                <a:solidFill>
                  <a:srgbClr val="003399"/>
                </a:solidFill>
              </a:rPr>
              <a:t>up-to-date jobs</a:t>
            </a:r>
            <a:endParaRPr lang="en-US" sz="1600" dirty="0">
              <a:solidFill>
                <a:srgbClr val="003399"/>
              </a:solidFill>
            </a:endParaRPr>
          </a:p>
          <a:p>
            <a:pPr marL="342900" indent="-342900">
              <a:buFont typeface="+mj-lt"/>
              <a:buAutoNum type="arabicPeriod"/>
            </a:pPr>
            <a:r>
              <a:rPr lang="en-US" sz="1600" dirty="0" smtClean="0">
                <a:solidFill>
                  <a:srgbClr val="003399"/>
                </a:solidFill>
              </a:rPr>
              <a:t>Promote </a:t>
            </a:r>
            <a:r>
              <a:rPr lang="en-US" sz="1600" dirty="0">
                <a:solidFill>
                  <a:srgbClr val="003399"/>
                </a:solidFill>
              </a:rPr>
              <a:t>transport and digital connectivity </a:t>
            </a:r>
          </a:p>
          <a:p>
            <a:pPr marL="342900" indent="-342900">
              <a:buFont typeface="+mj-lt"/>
              <a:buAutoNum type="arabicPeriod"/>
            </a:pPr>
            <a:r>
              <a:rPr lang="en-US" sz="1600" dirty="0" smtClean="0">
                <a:solidFill>
                  <a:srgbClr val="003399"/>
                </a:solidFill>
              </a:rPr>
              <a:t>Promote </a:t>
            </a:r>
            <a:r>
              <a:rPr lang="en-US" sz="1600" dirty="0">
                <a:solidFill>
                  <a:srgbClr val="003399"/>
                </a:solidFill>
              </a:rPr>
              <a:t>blue skills and blue careers as an engine </a:t>
            </a:r>
            <a:r>
              <a:rPr lang="en-US" sz="1600" dirty="0" smtClean="0">
                <a:solidFill>
                  <a:srgbClr val="003399"/>
                </a:solidFill>
              </a:rPr>
              <a:t>for innovation </a:t>
            </a:r>
            <a:r>
              <a:rPr lang="en-US" sz="1600" dirty="0">
                <a:solidFill>
                  <a:srgbClr val="003399"/>
                </a:solidFill>
              </a:rPr>
              <a:t>and competitiveness </a:t>
            </a:r>
            <a:endParaRPr lang="en-GB" sz="1600" dirty="0">
              <a:solidFill>
                <a:srgbClr val="003399"/>
              </a:solidFill>
            </a:endParaRPr>
          </a:p>
        </p:txBody>
      </p:sp>
      <p:sp>
        <p:nvSpPr>
          <p:cNvPr id="70" name="TextBox 69"/>
          <p:cNvSpPr txBox="1"/>
          <p:nvPr/>
        </p:nvSpPr>
        <p:spPr>
          <a:xfrm>
            <a:off x="8467267" y="2087935"/>
            <a:ext cx="2775163" cy="2646878"/>
          </a:xfrm>
          <a:prstGeom prst="rect">
            <a:avLst/>
          </a:prstGeom>
          <a:noFill/>
        </p:spPr>
        <p:txBody>
          <a:bodyPr wrap="square" rtlCol="0">
            <a:spAutoFit/>
          </a:bodyPr>
          <a:lstStyle/>
          <a:p>
            <a:r>
              <a:rPr lang="en-US" dirty="0" smtClean="0">
                <a:solidFill>
                  <a:srgbClr val="003399"/>
                </a:solidFill>
              </a:rPr>
              <a:t>Priorities </a:t>
            </a:r>
            <a:r>
              <a:rPr lang="en-US" dirty="0">
                <a:solidFill>
                  <a:srgbClr val="003399"/>
                </a:solidFill>
              </a:rPr>
              <a:t>under </a:t>
            </a:r>
            <a:r>
              <a:rPr lang="en-US" dirty="0" smtClean="0">
                <a:solidFill>
                  <a:srgbClr val="003399"/>
                </a:solidFill>
              </a:rPr>
              <a:t>3</a:t>
            </a:r>
            <a:r>
              <a:rPr lang="en-US" baseline="30000" dirty="0" smtClean="0">
                <a:solidFill>
                  <a:srgbClr val="003399"/>
                </a:solidFill>
              </a:rPr>
              <a:t>rd</a:t>
            </a:r>
            <a:r>
              <a:rPr lang="en-US" dirty="0" smtClean="0">
                <a:solidFill>
                  <a:srgbClr val="003399"/>
                </a:solidFill>
              </a:rPr>
              <a:t> goal </a:t>
            </a:r>
            <a:r>
              <a:rPr lang="en-US" dirty="0">
                <a:solidFill>
                  <a:srgbClr val="003399"/>
                </a:solidFill>
              </a:rPr>
              <a:t>– </a:t>
            </a:r>
            <a:endParaRPr lang="en-US" dirty="0" smtClean="0">
              <a:solidFill>
                <a:srgbClr val="003399"/>
              </a:solidFill>
            </a:endParaRPr>
          </a:p>
          <a:p>
            <a:r>
              <a:rPr lang="en-US" i="1" dirty="0" smtClean="0">
                <a:solidFill>
                  <a:srgbClr val="003399"/>
                </a:solidFill>
              </a:rPr>
              <a:t>Fostering i</a:t>
            </a:r>
            <a:r>
              <a:rPr lang="en-US" i="1" dirty="0">
                <a:solidFill>
                  <a:srgbClr val="003399"/>
                </a:solidFill>
              </a:rPr>
              <a:t>n</a:t>
            </a:r>
            <a:r>
              <a:rPr lang="en-US" i="1" dirty="0" smtClean="0">
                <a:solidFill>
                  <a:srgbClr val="003399"/>
                </a:solidFill>
              </a:rPr>
              <a:t>vestment </a:t>
            </a:r>
            <a:r>
              <a:rPr lang="en-US" i="1" dirty="0">
                <a:solidFill>
                  <a:srgbClr val="003399"/>
                </a:solidFill>
              </a:rPr>
              <a:t>in the</a:t>
            </a:r>
          </a:p>
          <a:p>
            <a:r>
              <a:rPr lang="en-US" i="1" dirty="0">
                <a:solidFill>
                  <a:srgbClr val="003399"/>
                </a:solidFill>
              </a:rPr>
              <a:t>Black Sea blue </a:t>
            </a:r>
            <a:r>
              <a:rPr lang="en-US" i="1" dirty="0" smtClean="0">
                <a:solidFill>
                  <a:srgbClr val="003399"/>
                </a:solidFill>
              </a:rPr>
              <a:t>economy</a:t>
            </a:r>
          </a:p>
          <a:p>
            <a:pPr marL="342900" indent="-342900">
              <a:buFont typeface="+mj-lt"/>
              <a:buAutoNum type="arabicPeriod"/>
            </a:pPr>
            <a:r>
              <a:rPr lang="en-US" sz="1600" i="1" dirty="0" smtClean="0">
                <a:solidFill>
                  <a:srgbClr val="003399"/>
                </a:solidFill>
              </a:rPr>
              <a:t>Improve </a:t>
            </a:r>
            <a:r>
              <a:rPr lang="en-US" sz="1600" i="1" dirty="0">
                <a:solidFill>
                  <a:srgbClr val="003399"/>
                </a:solidFill>
              </a:rPr>
              <a:t>access to financial resources and </a:t>
            </a:r>
            <a:r>
              <a:rPr lang="en-US" sz="1600" i="1" dirty="0" smtClean="0">
                <a:solidFill>
                  <a:srgbClr val="003399"/>
                </a:solidFill>
              </a:rPr>
              <a:t>promote sustainable </a:t>
            </a:r>
            <a:r>
              <a:rPr lang="en-US" sz="1600" i="1" dirty="0">
                <a:solidFill>
                  <a:srgbClr val="003399"/>
                </a:solidFill>
              </a:rPr>
              <a:t>investment in the blue economy</a:t>
            </a:r>
          </a:p>
          <a:p>
            <a:pPr marL="342900" indent="-342900">
              <a:buFont typeface="+mj-lt"/>
              <a:buAutoNum type="arabicPeriod"/>
            </a:pPr>
            <a:r>
              <a:rPr lang="en-US" sz="1600" i="1" dirty="0" smtClean="0">
                <a:solidFill>
                  <a:srgbClr val="003399"/>
                </a:solidFill>
              </a:rPr>
              <a:t>Promote </a:t>
            </a:r>
            <a:r>
              <a:rPr lang="en-US" sz="1600" i="1" dirty="0">
                <a:solidFill>
                  <a:srgbClr val="003399"/>
                </a:solidFill>
              </a:rPr>
              <a:t>maritime entrepreneurship and clusters</a:t>
            </a:r>
            <a:endParaRPr lang="en-GB" sz="1600" dirty="0">
              <a:solidFill>
                <a:srgbClr val="003399"/>
              </a:solidFill>
            </a:endParaRPr>
          </a:p>
        </p:txBody>
      </p:sp>
    </p:spTree>
    <p:extLst>
      <p:ext uri="{BB962C8B-B14F-4D97-AF65-F5344CB8AC3E}">
        <p14:creationId xmlns:p14="http://schemas.microsoft.com/office/powerpoint/2010/main" val="2977454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Picture 2" descr="C:\Users\PaulM\Desktop\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2" y="-90796"/>
            <a:ext cx="12231573" cy="6948795"/>
          </a:xfrm>
          <a:prstGeom prst="rect">
            <a:avLst/>
          </a:prstGeom>
          <a:ln>
            <a:solidFill>
              <a:srgbClr val="003399"/>
            </a:solidFill>
          </a:ln>
          <a:extLst/>
        </p:spPr>
        <p:style>
          <a:lnRef idx="2">
            <a:schemeClr val="accent2">
              <a:shade val="50000"/>
            </a:schemeClr>
          </a:lnRef>
          <a:fillRef idx="1">
            <a:schemeClr val="accent2"/>
          </a:fillRef>
          <a:effectRef idx="0">
            <a:schemeClr val="accent2"/>
          </a:effectRef>
          <a:fontRef idx="minor">
            <a:schemeClr val="lt1"/>
          </a:fontRef>
        </p:style>
      </p:pic>
      <p:grpSp>
        <p:nvGrpSpPr>
          <p:cNvPr id="86" name="Group 85">
            <a:extLst>
              <a:ext uri="{FF2B5EF4-FFF2-40B4-BE49-F238E27FC236}">
                <a16:creationId xmlns:a16="http://schemas.microsoft.com/office/drawing/2014/main" xmlns="" id="{4C12742B-BBD2-4AE4-A02A-C2BC5C14061D}"/>
              </a:ext>
            </a:extLst>
          </p:cNvPr>
          <p:cNvGrpSpPr/>
          <p:nvPr/>
        </p:nvGrpSpPr>
        <p:grpSpPr>
          <a:xfrm>
            <a:off x="-3372" y="5771636"/>
            <a:ext cx="12195372" cy="1087664"/>
            <a:chOff x="-3372" y="5771636"/>
            <a:chExt cx="12195372" cy="1087664"/>
          </a:xfrm>
        </p:grpSpPr>
        <p:grpSp>
          <p:nvGrpSpPr>
            <p:cNvPr id="87" name="Group 86">
              <a:extLst>
                <a:ext uri="{FF2B5EF4-FFF2-40B4-BE49-F238E27FC236}">
                  <a16:creationId xmlns:a16="http://schemas.microsoft.com/office/drawing/2014/main" xmlns="" id="{703A3C69-2C76-4494-A75D-FB69B98724BA}"/>
                </a:ext>
              </a:extLst>
            </p:cNvPr>
            <p:cNvGrpSpPr/>
            <p:nvPr/>
          </p:nvGrpSpPr>
          <p:grpSpPr>
            <a:xfrm>
              <a:off x="-3372" y="6002404"/>
              <a:ext cx="2653222" cy="855594"/>
              <a:chOff x="5208276" y="5677120"/>
              <a:chExt cx="3880949" cy="1251508"/>
            </a:xfrm>
            <a:solidFill>
              <a:schemeClr val="bg1"/>
            </a:solidFill>
          </p:grpSpPr>
          <p:sp>
            <p:nvSpPr>
              <p:cNvPr id="129" name="Oval 128">
                <a:extLst>
                  <a:ext uri="{FF2B5EF4-FFF2-40B4-BE49-F238E27FC236}">
                    <a16:creationId xmlns:a16="http://schemas.microsoft.com/office/drawing/2014/main" xmlns="" id="{AB0A4FF9-FAC4-43C1-9501-C1C343AEBFD2}"/>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0" name="Oval 129">
                <a:extLst>
                  <a:ext uri="{FF2B5EF4-FFF2-40B4-BE49-F238E27FC236}">
                    <a16:creationId xmlns:a16="http://schemas.microsoft.com/office/drawing/2014/main" xmlns="" id="{F978CF49-1E5A-451C-8BC3-FEF1604F1A4A}"/>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1" name="Oval 130">
                <a:extLst>
                  <a:ext uri="{FF2B5EF4-FFF2-40B4-BE49-F238E27FC236}">
                    <a16:creationId xmlns:a16="http://schemas.microsoft.com/office/drawing/2014/main" xmlns="" id="{988C7211-316A-40F8-A150-78C907B8B58B}"/>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2" name="Oval 131">
                <a:extLst>
                  <a:ext uri="{FF2B5EF4-FFF2-40B4-BE49-F238E27FC236}">
                    <a16:creationId xmlns:a16="http://schemas.microsoft.com/office/drawing/2014/main" xmlns="" id="{E5386B6D-D3D2-44EB-9CC3-E1E7AB5F7D6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3" name="Oval 132">
                <a:extLst>
                  <a:ext uri="{FF2B5EF4-FFF2-40B4-BE49-F238E27FC236}">
                    <a16:creationId xmlns:a16="http://schemas.microsoft.com/office/drawing/2014/main" xmlns="" id="{583270BD-5E42-4C94-9147-D7CAD0AB15DF}"/>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4" name="Oval 133">
                <a:extLst>
                  <a:ext uri="{FF2B5EF4-FFF2-40B4-BE49-F238E27FC236}">
                    <a16:creationId xmlns:a16="http://schemas.microsoft.com/office/drawing/2014/main" xmlns="" id="{ECEE333A-4B64-4261-9A1A-1E3FA5F1D397}"/>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5" name="Oval 134">
                <a:extLst>
                  <a:ext uri="{FF2B5EF4-FFF2-40B4-BE49-F238E27FC236}">
                    <a16:creationId xmlns:a16="http://schemas.microsoft.com/office/drawing/2014/main" xmlns="" id="{C36573F1-37E8-4B72-AA4C-31D8F470D837}"/>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6" name="Oval 135">
                <a:extLst>
                  <a:ext uri="{FF2B5EF4-FFF2-40B4-BE49-F238E27FC236}">
                    <a16:creationId xmlns:a16="http://schemas.microsoft.com/office/drawing/2014/main" xmlns="" id="{86D353E0-00C5-4957-A3B2-24546EA54BAD}"/>
                  </a:ext>
                </a:extLst>
              </p:cNvPr>
              <p:cNvSpPr/>
              <p:nvPr/>
            </p:nvSpPr>
            <p:spPr>
              <a:xfrm>
                <a:off x="8369145" y="618281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7" name="Rectangle 136">
                <a:extLst>
                  <a:ext uri="{FF2B5EF4-FFF2-40B4-BE49-F238E27FC236}">
                    <a16:creationId xmlns:a16="http://schemas.microsoft.com/office/drawing/2014/main" xmlns="" id="{5F016A67-34C1-4386-9C9D-1055243B08AA}"/>
                  </a:ext>
                </a:extLst>
              </p:cNvPr>
              <p:cNvSpPr/>
              <p:nvPr/>
            </p:nvSpPr>
            <p:spPr>
              <a:xfrm>
                <a:off x="5208276" y="6761949"/>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8" name="Oval 137">
                <a:extLst>
                  <a:ext uri="{FF2B5EF4-FFF2-40B4-BE49-F238E27FC236}">
                    <a16:creationId xmlns:a16="http://schemas.microsoft.com/office/drawing/2014/main" xmlns="" id="{0252C833-C678-45CA-A199-7F35716EE1E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9" name="Oval 138">
                <a:extLst>
                  <a:ext uri="{FF2B5EF4-FFF2-40B4-BE49-F238E27FC236}">
                    <a16:creationId xmlns:a16="http://schemas.microsoft.com/office/drawing/2014/main" xmlns="" id="{4EC45244-B879-41AA-8FFE-075FAE0D099F}"/>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0" name="Oval 139">
                <a:extLst>
                  <a:ext uri="{FF2B5EF4-FFF2-40B4-BE49-F238E27FC236}">
                    <a16:creationId xmlns:a16="http://schemas.microsoft.com/office/drawing/2014/main" xmlns="" id="{C9955BB6-A182-42D7-8994-85C18BBD588E}"/>
                  </a:ext>
                </a:extLst>
              </p:cNvPr>
              <p:cNvSpPr/>
              <p:nvPr/>
            </p:nvSpPr>
            <p:spPr>
              <a:xfrm>
                <a:off x="5213208" y="6320028"/>
                <a:ext cx="595719" cy="59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1" name="Oval 140">
                <a:extLst>
                  <a:ext uri="{FF2B5EF4-FFF2-40B4-BE49-F238E27FC236}">
                    <a16:creationId xmlns:a16="http://schemas.microsoft.com/office/drawing/2014/main" xmlns="" id="{4957CEC7-D042-4C70-B305-ADD45B712C8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8" name="Group 87">
              <a:extLst>
                <a:ext uri="{FF2B5EF4-FFF2-40B4-BE49-F238E27FC236}">
                  <a16:creationId xmlns:a16="http://schemas.microsoft.com/office/drawing/2014/main" xmlns="" id="{85263D1D-5206-45BF-A1B3-E3D126751B1E}"/>
                </a:ext>
              </a:extLst>
            </p:cNvPr>
            <p:cNvGrpSpPr/>
            <p:nvPr/>
          </p:nvGrpSpPr>
          <p:grpSpPr>
            <a:xfrm>
              <a:off x="2503359" y="5771636"/>
              <a:ext cx="3430784" cy="1086364"/>
              <a:chOff x="5096347" y="5677120"/>
              <a:chExt cx="3992878" cy="1264356"/>
            </a:xfrm>
            <a:solidFill>
              <a:schemeClr val="bg1"/>
            </a:solidFill>
          </p:grpSpPr>
          <p:sp>
            <p:nvSpPr>
              <p:cNvPr id="116" name="Oval 115">
                <a:extLst>
                  <a:ext uri="{FF2B5EF4-FFF2-40B4-BE49-F238E27FC236}">
                    <a16:creationId xmlns:a16="http://schemas.microsoft.com/office/drawing/2014/main" xmlns="" id="{18DFA296-156D-4009-9788-2546166426B9}"/>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7" name="Oval 116">
                <a:extLst>
                  <a:ext uri="{FF2B5EF4-FFF2-40B4-BE49-F238E27FC236}">
                    <a16:creationId xmlns:a16="http://schemas.microsoft.com/office/drawing/2014/main" xmlns="" id="{EBA87D00-E5AE-499A-8A49-48AFDF3E0DD7}"/>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8" name="Oval 117">
                <a:extLst>
                  <a:ext uri="{FF2B5EF4-FFF2-40B4-BE49-F238E27FC236}">
                    <a16:creationId xmlns:a16="http://schemas.microsoft.com/office/drawing/2014/main" xmlns="" id="{E581E2D3-A2F4-46C1-9CE1-4D3350119764}"/>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9" name="Oval 118">
                <a:extLst>
                  <a:ext uri="{FF2B5EF4-FFF2-40B4-BE49-F238E27FC236}">
                    <a16:creationId xmlns:a16="http://schemas.microsoft.com/office/drawing/2014/main" xmlns="" id="{B145E789-11AE-422F-A756-ED76C76EEA3A}"/>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0" name="Oval 119">
                <a:extLst>
                  <a:ext uri="{FF2B5EF4-FFF2-40B4-BE49-F238E27FC236}">
                    <a16:creationId xmlns:a16="http://schemas.microsoft.com/office/drawing/2014/main" xmlns="" id="{B8B4C9CD-46F0-4869-8B22-1B12FAA56467}"/>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1" name="Oval 120">
                <a:extLst>
                  <a:ext uri="{FF2B5EF4-FFF2-40B4-BE49-F238E27FC236}">
                    <a16:creationId xmlns:a16="http://schemas.microsoft.com/office/drawing/2014/main" xmlns="" id="{5C1166E9-C181-4A2A-B0A8-A2AFBF5B9824}"/>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2" name="Oval 121">
                <a:extLst>
                  <a:ext uri="{FF2B5EF4-FFF2-40B4-BE49-F238E27FC236}">
                    <a16:creationId xmlns:a16="http://schemas.microsoft.com/office/drawing/2014/main" xmlns="" id="{8BA83311-26E5-4485-9FE7-4244FE0DA60D}"/>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3" name="Oval 122">
                <a:extLst>
                  <a:ext uri="{FF2B5EF4-FFF2-40B4-BE49-F238E27FC236}">
                    <a16:creationId xmlns:a16="http://schemas.microsoft.com/office/drawing/2014/main" xmlns="" id="{4768E5B8-5B7C-4A36-9FF6-7406D0BA39A4}"/>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4" name="Rectangle 123">
                <a:extLst>
                  <a:ext uri="{FF2B5EF4-FFF2-40B4-BE49-F238E27FC236}">
                    <a16:creationId xmlns:a16="http://schemas.microsoft.com/office/drawing/2014/main" xmlns="" id="{9ECD3B48-F20E-4171-A173-84BF3B4D009D}"/>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5" name="Oval 124">
                <a:extLst>
                  <a:ext uri="{FF2B5EF4-FFF2-40B4-BE49-F238E27FC236}">
                    <a16:creationId xmlns:a16="http://schemas.microsoft.com/office/drawing/2014/main" xmlns="" id="{CD1C6392-8FAF-49A6-B69D-50B51872598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6" name="Oval 125">
                <a:extLst>
                  <a:ext uri="{FF2B5EF4-FFF2-40B4-BE49-F238E27FC236}">
                    <a16:creationId xmlns:a16="http://schemas.microsoft.com/office/drawing/2014/main" xmlns="" id="{17812A5D-426E-4FC1-BE4D-3E2BAB38703C}"/>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7" name="Oval 126">
                <a:extLst>
                  <a:ext uri="{FF2B5EF4-FFF2-40B4-BE49-F238E27FC236}">
                    <a16:creationId xmlns:a16="http://schemas.microsoft.com/office/drawing/2014/main" xmlns="" id="{2E2A221B-DF7D-42A3-A2EF-B24FF15CF151}"/>
                  </a:ext>
                </a:extLst>
              </p:cNvPr>
              <p:cNvSpPr/>
              <p:nvPr/>
            </p:nvSpPr>
            <p:spPr>
              <a:xfrm>
                <a:off x="5096347" y="6288693"/>
                <a:ext cx="595719" cy="595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8" name="Oval 127">
                <a:extLst>
                  <a:ext uri="{FF2B5EF4-FFF2-40B4-BE49-F238E27FC236}">
                    <a16:creationId xmlns:a16="http://schemas.microsoft.com/office/drawing/2014/main" xmlns="" id="{A7207D26-B165-4191-B782-B313E6D89207}"/>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9" name="Group 88">
              <a:extLst>
                <a:ext uri="{FF2B5EF4-FFF2-40B4-BE49-F238E27FC236}">
                  <a16:creationId xmlns:a16="http://schemas.microsoft.com/office/drawing/2014/main" xmlns="" id="{012A7D5B-F4DA-4FC9-B4CA-16A84220B4F3}"/>
                </a:ext>
              </a:extLst>
            </p:cNvPr>
            <p:cNvGrpSpPr/>
            <p:nvPr/>
          </p:nvGrpSpPr>
          <p:grpSpPr>
            <a:xfrm flipH="1">
              <a:off x="5677557" y="5865298"/>
              <a:ext cx="3459076" cy="994002"/>
              <a:chOff x="5176824" y="5783050"/>
              <a:chExt cx="4025805" cy="1156862"/>
            </a:xfrm>
            <a:solidFill>
              <a:schemeClr val="bg1"/>
            </a:solidFill>
          </p:grpSpPr>
          <p:sp>
            <p:nvSpPr>
              <p:cNvPr id="104" name="Oval 103">
                <a:extLst>
                  <a:ext uri="{FF2B5EF4-FFF2-40B4-BE49-F238E27FC236}">
                    <a16:creationId xmlns:a16="http://schemas.microsoft.com/office/drawing/2014/main" xmlns="" id="{CB3F5042-7620-48AA-8AA9-A60CD6C0B1BE}"/>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5" name="Oval 104">
                <a:extLst>
                  <a:ext uri="{FF2B5EF4-FFF2-40B4-BE49-F238E27FC236}">
                    <a16:creationId xmlns:a16="http://schemas.microsoft.com/office/drawing/2014/main" xmlns="" id="{3D959D20-A083-4781-949F-FB1D6B99FF73}"/>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6" name="Oval 105">
                <a:extLst>
                  <a:ext uri="{FF2B5EF4-FFF2-40B4-BE49-F238E27FC236}">
                    <a16:creationId xmlns:a16="http://schemas.microsoft.com/office/drawing/2014/main" xmlns="" id="{9D6D4CD8-9320-4966-824F-584E128F0E65}"/>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7" name="Oval 106">
                <a:extLst>
                  <a:ext uri="{FF2B5EF4-FFF2-40B4-BE49-F238E27FC236}">
                    <a16:creationId xmlns:a16="http://schemas.microsoft.com/office/drawing/2014/main" xmlns="" id="{5195F3D2-551E-4893-8A58-67C10C93788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8" name="Oval 107">
                <a:extLst>
                  <a:ext uri="{FF2B5EF4-FFF2-40B4-BE49-F238E27FC236}">
                    <a16:creationId xmlns:a16="http://schemas.microsoft.com/office/drawing/2014/main" xmlns="" id="{C83E48FF-087F-4B2E-8279-6DF0342F5264}"/>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9" name="Oval 108">
                <a:extLst>
                  <a:ext uri="{FF2B5EF4-FFF2-40B4-BE49-F238E27FC236}">
                    <a16:creationId xmlns:a16="http://schemas.microsoft.com/office/drawing/2014/main" xmlns="" id="{DD51383D-208D-4641-8844-76B3C1D852A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0" name="Oval 109">
                <a:extLst>
                  <a:ext uri="{FF2B5EF4-FFF2-40B4-BE49-F238E27FC236}">
                    <a16:creationId xmlns:a16="http://schemas.microsoft.com/office/drawing/2014/main" xmlns="" id="{6A6669FB-E736-4C60-8A29-BAA5417CF2DA}"/>
                  </a:ext>
                </a:extLst>
              </p:cNvPr>
              <p:cNvSpPr/>
              <p:nvPr/>
            </p:nvSpPr>
            <p:spPr>
              <a:xfrm>
                <a:off x="8482549" y="610077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1" name="Rectangle 110">
                <a:extLst>
                  <a:ext uri="{FF2B5EF4-FFF2-40B4-BE49-F238E27FC236}">
                    <a16:creationId xmlns:a16="http://schemas.microsoft.com/office/drawing/2014/main" xmlns="" id="{DB80CD61-B537-4EE2-BC89-94F28C57ACAE}"/>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2" name="Oval 111">
                <a:extLst>
                  <a:ext uri="{FF2B5EF4-FFF2-40B4-BE49-F238E27FC236}">
                    <a16:creationId xmlns:a16="http://schemas.microsoft.com/office/drawing/2014/main" xmlns="" id="{6C0E99CA-9970-48CD-A2C8-6F6D40617667}"/>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3" name="Oval 112">
                <a:extLst>
                  <a:ext uri="{FF2B5EF4-FFF2-40B4-BE49-F238E27FC236}">
                    <a16:creationId xmlns:a16="http://schemas.microsoft.com/office/drawing/2014/main" xmlns="" id="{2899C702-B8A3-44C8-8C1A-96C97464AE2D}"/>
                  </a:ext>
                </a:extLst>
              </p:cNvPr>
              <p:cNvSpPr/>
              <p:nvPr/>
            </p:nvSpPr>
            <p:spPr>
              <a:xfrm>
                <a:off x="5176824" y="6066471"/>
                <a:ext cx="849276" cy="8492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4" name="Oval 113">
                <a:extLst>
                  <a:ext uri="{FF2B5EF4-FFF2-40B4-BE49-F238E27FC236}">
                    <a16:creationId xmlns:a16="http://schemas.microsoft.com/office/drawing/2014/main" xmlns="" id="{A7CDC775-77B4-4AD9-ADD0-A0FF9EAEAC4C}"/>
                  </a:ext>
                </a:extLst>
              </p:cNvPr>
              <p:cNvSpPr/>
              <p:nvPr/>
            </p:nvSpPr>
            <p:spPr>
              <a:xfrm>
                <a:off x="7541959" y="6181631"/>
                <a:ext cx="1213393"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5" name="Oval 114">
                <a:extLst>
                  <a:ext uri="{FF2B5EF4-FFF2-40B4-BE49-F238E27FC236}">
                    <a16:creationId xmlns:a16="http://schemas.microsoft.com/office/drawing/2014/main" xmlns="" id="{D5FB79FB-0C39-4C1B-AD25-2160424267C4}"/>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90" name="Group 89">
              <a:extLst>
                <a:ext uri="{FF2B5EF4-FFF2-40B4-BE49-F238E27FC236}">
                  <a16:creationId xmlns:a16="http://schemas.microsoft.com/office/drawing/2014/main" xmlns="" id="{EB52E871-9D18-4C7B-B4CD-E81CFC1DBCCB}"/>
                </a:ext>
              </a:extLst>
            </p:cNvPr>
            <p:cNvGrpSpPr/>
            <p:nvPr/>
          </p:nvGrpSpPr>
          <p:grpSpPr>
            <a:xfrm flipH="1">
              <a:off x="8843757" y="5862654"/>
              <a:ext cx="3348243" cy="995346"/>
              <a:chOff x="5192411" y="5783050"/>
              <a:chExt cx="3896814" cy="1158426"/>
            </a:xfrm>
            <a:solidFill>
              <a:schemeClr val="bg1"/>
            </a:solidFill>
          </p:grpSpPr>
          <p:sp>
            <p:nvSpPr>
              <p:cNvPr id="91" name="Oval 90">
                <a:extLst>
                  <a:ext uri="{FF2B5EF4-FFF2-40B4-BE49-F238E27FC236}">
                    <a16:creationId xmlns:a16="http://schemas.microsoft.com/office/drawing/2014/main" xmlns="" id="{FF5789D8-4786-4DF4-95F6-A90FBEAF85B5}"/>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Oval 91">
                <a:extLst>
                  <a:ext uri="{FF2B5EF4-FFF2-40B4-BE49-F238E27FC236}">
                    <a16:creationId xmlns:a16="http://schemas.microsoft.com/office/drawing/2014/main" xmlns="" id="{F090F829-9315-4CA1-8D6A-2DB7CDF82816}"/>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Oval 93">
                <a:extLst>
                  <a:ext uri="{FF2B5EF4-FFF2-40B4-BE49-F238E27FC236}">
                    <a16:creationId xmlns:a16="http://schemas.microsoft.com/office/drawing/2014/main" xmlns="" id="{D9926DD9-254C-4C69-B6CC-B0D98F5490E7}"/>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Oval 94">
                <a:extLst>
                  <a:ext uri="{FF2B5EF4-FFF2-40B4-BE49-F238E27FC236}">
                    <a16:creationId xmlns:a16="http://schemas.microsoft.com/office/drawing/2014/main" xmlns="" id="{CFCB6364-1C64-4076-8756-77A8E36FF0DD}"/>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Oval 95">
                <a:extLst>
                  <a:ext uri="{FF2B5EF4-FFF2-40B4-BE49-F238E27FC236}">
                    <a16:creationId xmlns:a16="http://schemas.microsoft.com/office/drawing/2014/main" xmlns="" id="{7D337828-1D66-42DB-9EC7-00FD2187066C}"/>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7" name="Oval 96">
                <a:extLst>
                  <a:ext uri="{FF2B5EF4-FFF2-40B4-BE49-F238E27FC236}">
                    <a16:creationId xmlns:a16="http://schemas.microsoft.com/office/drawing/2014/main" xmlns="" id="{5E093C55-07F0-46C1-8122-1D60D10D851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8" name="Oval 97">
                <a:extLst>
                  <a:ext uri="{FF2B5EF4-FFF2-40B4-BE49-F238E27FC236}">
                    <a16:creationId xmlns:a16="http://schemas.microsoft.com/office/drawing/2014/main" xmlns="" id="{797F0166-9ABD-4816-B8B9-03CE4A1CF37E}"/>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9" name="Rectangle 98">
                <a:extLst>
                  <a:ext uri="{FF2B5EF4-FFF2-40B4-BE49-F238E27FC236}">
                    <a16:creationId xmlns:a16="http://schemas.microsoft.com/office/drawing/2014/main" xmlns="" id="{E6C2B19F-F75C-4AE1-8690-1A7AA8BFD395}"/>
                  </a:ext>
                </a:extLst>
              </p:cNvPr>
              <p:cNvSpPr/>
              <p:nvPr/>
            </p:nvSpPr>
            <p:spPr>
              <a:xfrm>
                <a:off x="5192411" y="6613640"/>
                <a:ext cx="3880949" cy="32379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0" name="Oval 99">
                <a:extLst>
                  <a:ext uri="{FF2B5EF4-FFF2-40B4-BE49-F238E27FC236}">
                    <a16:creationId xmlns:a16="http://schemas.microsoft.com/office/drawing/2014/main" xmlns="" id="{90282034-C4CF-443B-9646-1DB95B8C8D74}"/>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1" name="Oval 100">
                <a:extLst>
                  <a:ext uri="{FF2B5EF4-FFF2-40B4-BE49-F238E27FC236}">
                    <a16:creationId xmlns:a16="http://schemas.microsoft.com/office/drawing/2014/main" xmlns="" id="{7939ED8E-F096-4B69-9BE6-EC7DFD687634}"/>
                  </a:ext>
                </a:extLst>
              </p:cNvPr>
              <p:cNvSpPr/>
              <p:nvPr/>
            </p:nvSpPr>
            <p:spPr>
              <a:xfrm>
                <a:off x="5192411" y="6030346"/>
                <a:ext cx="907666" cy="9076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02" name="Oval 101">
                <a:extLst>
                  <a:ext uri="{FF2B5EF4-FFF2-40B4-BE49-F238E27FC236}">
                    <a16:creationId xmlns:a16="http://schemas.microsoft.com/office/drawing/2014/main" xmlns="" id="{7F038885-7C8E-4EF9-9221-F5B2ACCC797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3" name="Oval 102">
                <a:extLst>
                  <a:ext uri="{FF2B5EF4-FFF2-40B4-BE49-F238E27FC236}">
                    <a16:creationId xmlns:a16="http://schemas.microsoft.com/office/drawing/2014/main" xmlns="" id="{6FE9DDEF-C633-4DC4-BC55-2A8FCB686D69}"/>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pic>
        <p:nvPicPr>
          <p:cNvPr id="147" name="Picture 146" descr="Description: cid:image001.png@01D30535.E9EF8370"/>
          <p:cNvPicPr/>
          <p:nvPr/>
        </p:nvPicPr>
        <p:blipFill>
          <a:blip r:embed="rId4">
            <a:extLst>
              <a:ext uri="{28A0092B-C50C-407E-A947-70E740481C1C}">
                <a14:useLocalDpi xmlns:a14="http://schemas.microsoft.com/office/drawing/2010/main" val="0"/>
              </a:ext>
            </a:extLst>
          </a:blip>
          <a:srcRect/>
          <a:stretch>
            <a:fillRect/>
          </a:stretch>
        </p:blipFill>
        <p:spPr bwMode="auto">
          <a:xfrm>
            <a:off x="9124696" y="6333607"/>
            <a:ext cx="832888" cy="519787"/>
          </a:xfrm>
          <a:prstGeom prst="rect">
            <a:avLst/>
          </a:prstGeom>
          <a:noFill/>
          <a:ln>
            <a:noFill/>
          </a:ln>
        </p:spPr>
      </p:pic>
      <p:pic>
        <p:nvPicPr>
          <p:cNvPr id="149" name="Picture 148"/>
          <p:cNvPicPr/>
          <p:nvPr/>
        </p:nvPicPr>
        <p:blipFill>
          <a:blip r:embed="rId5" cstate="print">
            <a:extLst>
              <a:ext uri="{28A0092B-C50C-407E-A947-70E740481C1C}">
                <a14:useLocalDpi xmlns:a14="http://schemas.microsoft.com/office/drawing/2010/main" val="0"/>
              </a:ext>
            </a:extLst>
          </a:blip>
          <a:stretch>
            <a:fillRect/>
          </a:stretch>
        </p:blipFill>
        <p:spPr>
          <a:xfrm>
            <a:off x="1962226" y="6360229"/>
            <a:ext cx="607035" cy="481599"/>
          </a:xfrm>
          <a:prstGeom prst="rect">
            <a:avLst/>
          </a:prstGeom>
        </p:spPr>
      </p:pic>
      <p:pic>
        <p:nvPicPr>
          <p:cNvPr id="143" name="Picture 142" descr="\\192.168.1.187\Public\ANTETE_MLPDA\MLPDA_e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9942" y="6355696"/>
            <a:ext cx="3050504" cy="468929"/>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64">
            <a:extLst>
              <a:ext uri="{FF2B5EF4-FFF2-40B4-BE49-F238E27FC236}">
                <a16:creationId xmlns:a16="http://schemas.microsoft.com/office/drawing/2014/main" xmlns="" id="{BEB6F09A-70ED-41E9-94E9-27FB3F1C0316}"/>
              </a:ext>
            </a:extLst>
          </p:cNvPr>
          <p:cNvSpPr txBox="1"/>
          <p:nvPr/>
        </p:nvSpPr>
        <p:spPr>
          <a:xfrm>
            <a:off x="-49594" y="533513"/>
            <a:ext cx="8453861" cy="954107"/>
          </a:xfrm>
          <a:prstGeom prst="rect">
            <a:avLst/>
          </a:prstGeom>
          <a:solidFill>
            <a:schemeClr val="accent4"/>
          </a:solidFill>
          <a:effectLst>
            <a:outerShdw blurRad="50800" dist="38100" dir="2700000" algn="tl" rotWithShape="0">
              <a:prstClr val="black">
                <a:alpha val="40000"/>
              </a:prstClr>
            </a:outerShdw>
          </a:effectLst>
        </p:spPr>
        <p:txBody>
          <a:bodyPr wrap="square" rtlCol="0" anchor="ctr">
            <a:spAutoFit/>
          </a:bodyPr>
          <a:lstStyle/>
          <a:p>
            <a:r>
              <a:rPr lang="en-US" sz="2800" b="1" dirty="0">
                <a:solidFill>
                  <a:schemeClr val="bg1"/>
                </a:solidFill>
              </a:rPr>
              <a:t>Strategic orientations for Black Sea </a:t>
            </a:r>
            <a:r>
              <a:rPr lang="en-US" sz="2800" b="1" dirty="0" smtClean="0">
                <a:solidFill>
                  <a:schemeClr val="bg1"/>
                </a:solidFill>
              </a:rPr>
              <a:t>Basin</a:t>
            </a:r>
          </a:p>
          <a:p>
            <a:r>
              <a:rPr lang="en-GB" sz="2800" b="1" dirty="0" smtClean="0">
                <a:solidFill>
                  <a:schemeClr val="bg1"/>
                </a:solidFill>
              </a:rPr>
              <a:t>in </a:t>
            </a:r>
            <a:r>
              <a:rPr lang="en-GB" sz="2800" b="1" dirty="0">
                <a:solidFill>
                  <a:schemeClr val="bg1"/>
                </a:solidFill>
              </a:rPr>
              <a:t>the main regional </a:t>
            </a:r>
            <a:r>
              <a:rPr lang="en-GB" sz="2800" b="1" dirty="0" smtClean="0">
                <a:solidFill>
                  <a:schemeClr val="bg1"/>
                </a:solidFill>
              </a:rPr>
              <a:t>strategies	</a:t>
            </a:r>
            <a:r>
              <a:rPr lang="en-GB" sz="2400" b="1" dirty="0" smtClean="0">
                <a:solidFill>
                  <a:schemeClr val="bg1"/>
                </a:solidFill>
              </a:rPr>
              <a:t>			4/5</a:t>
            </a:r>
            <a:endParaRPr lang="ko-KR" altLang="en-US" sz="2400" b="1" dirty="0">
              <a:solidFill>
                <a:schemeClr val="bg1"/>
              </a:solidFill>
              <a:cs typeface="Arial" pitchFamily="34" charset="0"/>
            </a:endParaRPr>
          </a:p>
        </p:txBody>
      </p:sp>
      <p:sp>
        <p:nvSpPr>
          <p:cNvPr id="8" name="TextBox 7"/>
          <p:cNvSpPr txBox="1"/>
          <p:nvPr/>
        </p:nvSpPr>
        <p:spPr>
          <a:xfrm>
            <a:off x="4266838" y="2112005"/>
            <a:ext cx="3528608" cy="1200329"/>
          </a:xfrm>
          <a:prstGeom prst="rect">
            <a:avLst/>
          </a:prstGeom>
          <a:noFill/>
        </p:spPr>
        <p:txBody>
          <a:bodyPr wrap="square" rtlCol="0">
            <a:spAutoFit/>
          </a:bodyPr>
          <a:lstStyle/>
          <a:p>
            <a:pPr marL="285750" lvl="0" indent="-285750" algn="just">
              <a:buFont typeface="Wingdings" panose="05000000000000000000" pitchFamily="2" charset="2"/>
              <a:buChar char="v"/>
            </a:pPr>
            <a:r>
              <a:rPr lang="en-GB" dirty="0" err="1" smtClean="0">
                <a:solidFill>
                  <a:srgbClr val="003399"/>
                </a:solidFill>
              </a:rPr>
              <a:t>BSB</a:t>
            </a:r>
            <a:r>
              <a:rPr lang="en-GB" dirty="0" smtClean="0">
                <a:solidFill>
                  <a:srgbClr val="003399"/>
                </a:solidFill>
              </a:rPr>
              <a:t> Programme </a:t>
            </a:r>
            <a:r>
              <a:rPr lang="en-GB" dirty="0">
                <a:solidFill>
                  <a:srgbClr val="003399"/>
                </a:solidFill>
              </a:rPr>
              <a:t>area is partly covered by </a:t>
            </a:r>
            <a:r>
              <a:rPr lang="en-GB" dirty="0" err="1" smtClean="0">
                <a:solidFill>
                  <a:srgbClr val="003399"/>
                </a:solidFill>
              </a:rPr>
              <a:t>EUSDR</a:t>
            </a:r>
            <a:r>
              <a:rPr lang="en-GB" dirty="0" smtClean="0">
                <a:solidFill>
                  <a:srgbClr val="003399"/>
                </a:solidFill>
              </a:rPr>
              <a:t> (parts </a:t>
            </a:r>
            <a:r>
              <a:rPr lang="en-GB" dirty="0">
                <a:solidFill>
                  <a:srgbClr val="003399"/>
                </a:solidFill>
              </a:rPr>
              <a:t>of Bulgaria, Romania, Ukraine and Republic of </a:t>
            </a:r>
            <a:r>
              <a:rPr lang="en-GB" dirty="0" smtClean="0">
                <a:solidFill>
                  <a:srgbClr val="003399"/>
                </a:solidFill>
              </a:rPr>
              <a:t>Moldova).</a:t>
            </a:r>
          </a:p>
        </p:txBody>
      </p:sp>
      <p:sp>
        <p:nvSpPr>
          <p:cNvPr id="9" name="TextBox 8"/>
          <p:cNvSpPr txBox="1"/>
          <p:nvPr/>
        </p:nvSpPr>
        <p:spPr>
          <a:xfrm>
            <a:off x="8389530" y="2108797"/>
            <a:ext cx="3366805" cy="3693319"/>
          </a:xfrm>
          <a:prstGeom prst="rect">
            <a:avLst/>
          </a:prstGeom>
          <a:noFill/>
        </p:spPr>
        <p:txBody>
          <a:bodyPr wrap="square" rtlCol="0">
            <a:spAutoFit/>
          </a:bodyPr>
          <a:lstStyle/>
          <a:p>
            <a:pPr marL="285750" indent="-285750" algn="just">
              <a:buFont typeface="Wingdings" panose="05000000000000000000" pitchFamily="2" charset="2"/>
              <a:buChar char="v"/>
            </a:pPr>
            <a:r>
              <a:rPr lang="en-GB" dirty="0">
                <a:solidFill>
                  <a:srgbClr val="003399"/>
                </a:solidFill>
              </a:rPr>
              <a:t>Wide range of issues, divided among 4 pillars, out of which </a:t>
            </a:r>
            <a:r>
              <a:rPr lang="en-GB" dirty="0" smtClean="0">
                <a:solidFill>
                  <a:srgbClr val="003399"/>
                </a:solidFill>
              </a:rPr>
              <a:t>most </a:t>
            </a:r>
            <a:r>
              <a:rPr lang="en-GB" dirty="0">
                <a:solidFill>
                  <a:srgbClr val="003399"/>
                </a:solidFill>
              </a:rPr>
              <a:t>relevant for </a:t>
            </a:r>
            <a:r>
              <a:rPr lang="en-GB" dirty="0" err="1" smtClean="0">
                <a:solidFill>
                  <a:srgbClr val="003399"/>
                </a:solidFill>
              </a:rPr>
              <a:t>BSB</a:t>
            </a:r>
            <a:r>
              <a:rPr lang="en-GB" dirty="0" smtClean="0">
                <a:solidFill>
                  <a:srgbClr val="003399"/>
                </a:solidFill>
              </a:rPr>
              <a:t> Programme:</a:t>
            </a:r>
          </a:p>
          <a:p>
            <a:pPr marL="742950" lvl="1" indent="-285750" algn="just">
              <a:buFont typeface="Arial" panose="020B0604020202020204" pitchFamily="34" charset="0"/>
              <a:buChar char="•"/>
            </a:pPr>
            <a:r>
              <a:rPr lang="en-GB" dirty="0" smtClean="0">
                <a:solidFill>
                  <a:srgbClr val="003399"/>
                </a:solidFill>
              </a:rPr>
              <a:t>water </a:t>
            </a:r>
            <a:r>
              <a:rPr lang="en-GB" dirty="0">
                <a:solidFill>
                  <a:srgbClr val="003399"/>
                </a:solidFill>
              </a:rPr>
              <a:t>quality, </a:t>
            </a:r>
            <a:r>
              <a:rPr lang="en-GB" dirty="0" smtClean="0">
                <a:solidFill>
                  <a:srgbClr val="003399"/>
                </a:solidFill>
              </a:rPr>
              <a:t>environmental </a:t>
            </a:r>
            <a:r>
              <a:rPr lang="en-GB" dirty="0">
                <a:solidFill>
                  <a:srgbClr val="003399"/>
                </a:solidFill>
              </a:rPr>
              <a:t>risks, </a:t>
            </a:r>
            <a:r>
              <a:rPr lang="en-GB" dirty="0" smtClean="0">
                <a:solidFill>
                  <a:srgbClr val="003399"/>
                </a:solidFill>
              </a:rPr>
              <a:t>biodiversity</a:t>
            </a:r>
            <a:r>
              <a:rPr lang="en-GB" dirty="0">
                <a:solidFill>
                  <a:srgbClr val="003399"/>
                </a:solidFill>
              </a:rPr>
              <a:t>, </a:t>
            </a:r>
          </a:p>
          <a:p>
            <a:pPr marL="742950" lvl="1" indent="-285750" algn="just">
              <a:buFont typeface="Arial" panose="020B0604020202020204" pitchFamily="34" charset="0"/>
              <a:buChar char="•"/>
            </a:pPr>
            <a:r>
              <a:rPr lang="en-GB" dirty="0" smtClean="0">
                <a:solidFill>
                  <a:srgbClr val="003399"/>
                </a:solidFill>
              </a:rPr>
              <a:t>develop the knowledge </a:t>
            </a:r>
            <a:r>
              <a:rPr lang="en-GB" dirty="0">
                <a:solidFill>
                  <a:srgbClr val="003399"/>
                </a:solidFill>
              </a:rPr>
              <a:t>society, support </a:t>
            </a:r>
            <a:r>
              <a:rPr lang="en-GB" dirty="0" smtClean="0">
                <a:solidFill>
                  <a:srgbClr val="003399"/>
                </a:solidFill>
              </a:rPr>
              <a:t>the competitiveness </a:t>
            </a:r>
            <a:r>
              <a:rPr lang="en-GB" dirty="0">
                <a:solidFill>
                  <a:srgbClr val="003399"/>
                </a:solidFill>
              </a:rPr>
              <a:t>of </a:t>
            </a:r>
            <a:r>
              <a:rPr lang="en-GB" dirty="0" smtClean="0">
                <a:solidFill>
                  <a:srgbClr val="003399"/>
                </a:solidFill>
              </a:rPr>
              <a:t>enterprises</a:t>
            </a:r>
            <a:endParaRPr lang="en-GB" dirty="0">
              <a:solidFill>
                <a:srgbClr val="003399"/>
              </a:solidFill>
            </a:endParaRPr>
          </a:p>
          <a:p>
            <a:pPr marL="742950" lvl="1" indent="-285750" algn="just">
              <a:buFont typeface="Arial" panose="020B0604020202020204" pitchFamily="34" charset="0"/>
              <a:buChar char="•"/>
            </a:pPr>
            <a:r>
              <a:rPr lang="en-GB" dirty="0" smtClean="0">
                <a:solidFill>
                  <a:srgbClr val="003399"/>
                </a:solidFill>
              </a:rPr>
              <a:t>set </a:t>
            </a:r>
            <a:r>
              <a:rPr lang="en-GB" dirty="0">
                <a:solidFill>
                  <a:srgbClr val="003399"/>
                </a:solidFill>
              </a:rPr>
              <a:t>up institutional capacity and </a:t>
            </a:r>
            <a:r>
              <a:rPr lang="en-GB" dirty="0" smtClean="0">
                <a:solidFill>
                  <a:srgbClr val="003399"/>
                </a:solidFill>
              </a:rPr>
              <a:t>cooperation </a:t>
            </a:r>
            <a:endParaRPr lang="en-GB" dirty="0">
              <a:solidFill>
                <a:srgbClr val="003399"/>
              </a:solidFill>
            </a:endParaRPr>
          </a:p>
        </p:txBody>
      </p:sp>
      <p:sp>
        <p:nvSpPr>
          <p:cNvPr id="10" name="Half Frame 9"/>
          <p:cNvSpPr/>
          <p:nvPr/>
        </p:nvSpPr>
        <p:spPr>
          <a:xfrm>
            <a:off x="392840" y="1661160"/>
            <a:ext cx="2110519" cy="1249680"/>
          </a:xfrm>
          <a:prstGeom prst="halfFrame">
            <a:avLst/>
          </a:prstGeom>
          <a:solidFill>
            <a:schemeClr val="accent1">
              <a:lumMod val="75000"/>
              <a:alpha val="90000"/>
            </a:scheme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TextBox 6"/>
          <p:cNvSpPr txBox="1"/>
          <p:nvPr/>
        </p:nvSpPr>
        <p:spPr>
          <a:xfrm>
            <a:off x="801122" y="2121931"/>
            <a:ext cx="2754944" cy="1477328"/>
          </a:xfrm>
          <a:prstGeom prst="rect">
            <a:avLst/>
          </a:prstGeom>
          <a:noFill/>
        </p:spPr>
        <p:txBody>
          <a:bodyPr wrap="square" rtlCol="0">
            <a:spAutoFit/>
          </a:bodyPr>
          <a:lstStyle/>
          <a:p>
            <a:pPr marL="285750" lvl="0" indent="-285750" algn="just">
              <a:buFont typeface="Wingdings" panose="05000000000000000000" pitchFamily="2" charset="2"/>
              <a:buChar char="v"/>
            </a:pPr>
            <a:r>
              <a:rPr lang="en-GB" dirty="0" smtClean="0">
                <a:solidFill>
                  <a:srgbClr val="003399"/>
                </a:solidFill>
              </a:rPr>
              <a:t>Brings </a:t>
            </a:r>
            <a:r>
              <a:rPr lang="en-GB" dirty="0">
                <a:solidFill>
                  <a:srgbClr val="003399"/>
                </a:solidFill>
              </a:rPr>
              <a:t>together 14 countries along the Danube </a:t>
            </a:r>
            <a:r>
              <a:rPr lang="en-GB" dirty="0" smtClean="0">
                <a:solidFill>
                  <a:srgbClr val="003399"/>
                </a:solidFill>
              </a:rPr>
              <a:t>River</a:t>
            </a:r>
          </a:p>
          <a:p>
            <a:pPr marL="285750" lvl="0" indent="-285750" algn="just">
              <a:buFont typeface="Wingdings" panose="05000000000000000000" pitchFamily="2" charset="2"/>
              <a:buChar char="v"/>
            </a:pPr>
            <a:endParaRPr lang="en-GB" dirty="0" smtClean="0">
              <a:solidFill>
                <a:srgbClr val="003399"/>
              </a:solidFill>
            </a:endParaRPr>
          </a:p>
          <a:p>
            <a:pPr marL="285750" lvl="0" indent="-285750" algn="just">
              <a:buFont typeface="Wingdings" panose="05000000000000000000" pitchFamily="2" charset="2"/>
              <a:buChar char="v"/>
            </a:pPr>
            <a:r>
              <a:rPr lang="en-GB" dirty="0" smtClean="0">
                <a:solidFill>
                  <a:srgbClr val="003399"/>
                </a:solidFill>
              </a:rPr>
              <a:t>Endorsed in 2011</a:t>
            </a:r>
          </a:p>
        </p:txBody>
      </p:sp>
      <p:sp>
        <p:nvSpPr>
          <p:cNvPr id="77" name="Half Frame 76"/>
          <p:cNvSpPr/>
          <p:nvPr/>
        </p:nvSpPr>
        <p:spPr>
          <a:xfrm>
            <a:off x="3837790" y="1664731"/>
            <a:ext cx="2110519" cy="1249680"/>
          </a:xfrm>
          <a:prstGeom prst="halfFrame">
            <a:avLst/>
          </a:prstGeom>
          <a:solidFill>
            <a:schemeClr val="accent1">
              <a:lumMod val="75000"/>
              <a:alpha val="90000"/>
            </a:scheme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8" name="Half Frame 77"/>
          <p:cNvSpPr/>
          <p:nvPr/>
        </p:nvSpPr>
        <p:spPr>
          <a:xfrm>
            <a:off x="7939289" y="1644966"/>
            <a:ext cx="2110519" cy="1249680"/>
          </a:xfrm>
          <a:prstGeom prst="halfFrame">
            <a:avLst/>
          </a:prstGeom>
          <a:solidFill>
            <a:schemeClr val="accent1">
              <a:lumMod val="75000"/>
              <a:alpha val="90000"/>
            </a:scheme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Rounded Rectangle 10"/>
          <p:cNvSpPr/>
          <p:nvPr/>
        </p:nvSpPr>
        <p:spPr>
          <a:xfrm>
            <a:off x="346343" y="5771636"/>
            <a:ext cx="6236815" cy="525478"/>
          </a:xfrm>
          <a:prstGeom prst="roundRect">
            <a:avLst/>
          </a:prstGeom>
          <a:solidFill>
            <a:schemeClr val="accent4">
              <a:alpha val="10000"/>
            </a:scheme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407267" y="5713898"/>
            <a:ext cx="6114484" cy="646331"/>
          </a:xfrm>
          <a:prstGeom prst="rect">
            <a:avLst/>
          </a:prstGeom>
          <a:noFill/>
        </p:spPr>
        <p:txBody>
          <a:bodyPr wrap="square" rtlCol="0">
            <a:spAutoFit/>
          </a:bodyPr>
          <a:lstStyle/>
          <a:p>
            <a:r>
              <a:rPr lang="en-GB" sz="1200" i="1" dirty="0">
                <a:solidFill>
                  <a:srgbClr val="003399"/>
                </a:solidFill>
              </a:rPr>
              <a:t>More information on</a:t>
            </a:r>
            <a:r>
              <a:rPr lang="en-GB" sz="1200" b="1" i="1" dirty="0">
                <a:solidFill>
                  <a:srgbClr val="003399"/>
                </a:solidFill>
              </a:rPr>
              <a:t> </a:t>
            </a:r>
            <a:r>
              <a:rPr lang="en-US" sz="1200" i="1" dirty="0" smtClean="0">
                <a:solidFill>
                  <a:srgbClr val="003399"/>
                </a:solidFill>
              </a:rPr>
              <a:t>EUSDR:</a:t>
            </a:r>
          </a:p>
          <a:p>
            <a:r>
              <a:rPr lang="en-GB" sz="1200" i="1" u="sng" dirty="0">
                <a:hlinkClick r:id="rId7"/>
              </a:rPr>
              <a:t>https://ec.europa.eu/regional_policy/en/policy/cooperation/macro-regional-strategies/danube</a:t>
            </a:r>
            <a:r>
              <a:rPr lang="en-GB" sz="1200" i="1" u="sng" dirty="0" smtClean="0">
                <a:hlinkClick r:id="rId7"/>
              </a:rPr>
              <a:t>/</a:t>
            </a:r>
            <a:endParaRPr lang="en-GB" sz="1200" i="1" u="sng" dirty="0" smtClean="0"/>
          </a:p>
          <a:p>
            <a:r>
              <a:rPr lang="en-GB" sz="1200" i="1" u="sng" dirty="0">
                <a:hlinkClick r:id="rId8"/>
              </a:rPr>
              <a:t>https://danube-region.eu</a:t>
            </a:r>
            <a:r>
              <a:rPr lang="en-GB" sz="1200" i="1" u="sng" dirty="0" smtClean="0">
                <a:hlinkClick r:id="rId8"/>
              </a:rPr>
              <a:t>/</a:t>
            </a:r>
            <a:endParaRPr lang="en-GB" sz="1200" dirty="0"/>
          </a:p>
        </p:txBody>
      </p:sp>
      <p:sp>
        <p:nvSpPr>
          <p:cNvPr id="72" name="TextBox 71"/>
          <p:cNvSpPr txBox="1"/>
          <p:nvPr/>
        </p:nvSpPr>
        <p:spPr>
          <a:xfrm>
            <a:off x="8549522" y="612801"/>
            <a:ext cx="3639459" cy="830997"/>
          </a:xfrm>
          <a:prstGeom prst="rect">
            <a:avLst/>
          </a:prstGeom>
          <a:noFill/>
        </p:spPr>
        <p:txBody>
          <a:bodyPr wrap="square" rtlCol="0">
            <a:spAutoFit/>
          </a:bodyPr>
          <a:lstStyle/>
          <a:p>
            <a:r>
              <a:rPr lang="en-US" sz="2400" b="1" dirty="0">
                <a:solidFill>
                  <a:srgbClr val="003399"/>
                </a:solidFill>
              </a:rPr>
              <a:t>EU Strategy for the Danube Region (EUSDR)</a:t>
            </a:r>
            <a:endParaRPr lang="en-GB" sz="2400" dirty="0">
              <a:solidFill>
                <a:srgbClr val="003399"/>
              </a:solidFill>
            </a:endParaRPr>
          </a:p>
        </p:txBody>
      </p:sp>
    </p:spTree>
    <p:extLst>
      <p:ext uri="{BB962C8B-B14F-4D97-AF65-F5344CB8AC3E}">
        <p14:creationId xmlns:p14="http://schemas.microsoft.com/office/powerpoint/2010/main" val="837602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Picture 2" descr="C:\Users\PaulM\Desktop\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2" y="-90796"/>
            <a:ext cx="12231573" cy="6948795"/>
          </a:xfrm>
          <a:prstGeom prst="rect">
            <a:avLst/>
          </a:prstGeom>
          <a:ln>
            <a:solidFill>
              <a:srgbClr val="003399"/>
            </a:solidFill>
          </a:ln>
          <a:extLst/>
        </p:spPr>
        <p:style>
          <a:lnRef idx="2">
            <a:schemeClr val="accent2">
              <a:shade val="50000"/>
            </a:schemeClr>
          </a:lnRef>
          <a:fillRef idx="1">
            <a:schemeClr val="accent2"/>
          </a:fillRef>
          <a:effectRef idx="0">
            <a:schemeClr val="accent2"/>
          </a:effectRef>
          <a:fontRef idx="minor">
            <a:schemeClr val="lt1"/>
          </a:fontRef>
        </p:style>
      </p:pic>
      <p:grpSp>
        <p:nvGrpSpPr>
          <p:cNvPr id="86" name="Group 85">
            <a:extLst>
              <a:ext uri="{FF2B5EF4-FFF2-40B4-BE49-F238E27FC236}">
                <a16:creationId xmlns:a16="http://schemas.microsoft.com/office/drawing/2014/main" xmlns="" id="{4C12742B-BBD2-4AE4-A02A-C2BC5C14061D}"/>
              </a:ext>
            </a:extLst>
          </p:cNvPr>
          <p:cNvGrpSpPr/>
          <p:nvPr/>
        </p:nvGrpSpPr>
        <p:grpSpPr>
          <a:xfrm>
            <a:off x="-3372" y="5771636"/>
            <a:ext cx="12195372" cy="1087664"/>
            <a:chOff x="-3372" y="5771636"/>
            <a:chExt cx="12195372" cy="1087664"/>
          </a:xfrm>
        </p:grpSpPr>
        <p:grpSp>
          <p:nvGrpSpPr>
            <p:cNvPr id="87" name="Group 86">
              <a:extLst>
                <a:ext uri="{FF2B5EF4-FFF2-40B4-BE49-F238E27FC236}">
                  <a16:creationId xmlns:a16="http://schemas.microsoft.com/office/drawing/2014/main" xmlns="" id="{703A3C69-2C76-4494-A75D-FB69B98724BA}"/>
                </a:ext>
              </a:extLst>
            </p:cNvPr>
            <p:cNvGrpSpPr/>
            <p:nvPr/>
          </p:nvGrpSpPr>
          <p:grpSpPr>
            <a:xfrm>
              <a:off x="-3372" y="6002404"/>
              <a:ext cx="2653222" cy="855594"/>
              <a:chOff x="5208276" y="5677120"/>
              <a:chExt cx="3880949" cy="1251508"/>
            </a:xfrm>
            <a:solidFill>
              <a:schemeClr val="bg1"/>
            </a:solidFill>
          </p:grpSpPr>
          <p:sp>
            <p:nvSpPr>
              <p:cNvPr id="129" name="Oval 128">
                <a:extLst>
                  <a:ext uri="{FF2B5EF4-FFF2-40B4-BE49-F238E27FC236}">
                    <a16:creationId xmlns:a16="http://schemas.microsoft.com/office/drawing/2014/main" xmlns="" id="{AB0A4FF9-FAC4-43C1-9501-C1C343AEBFD2}"/>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0" name="Oval 129">
                <a:extLst>
                  <a:ext uri="{FF2B5EF4-FFF2-40B4-BE49-F238E27FC236}">
                    <a16:creationId xmlns:a16="http://schemas.microsoft.com/office/drawing/2014/main" xmlns="" id="{F978CF49-1E5A-451C-8BC3-FEF1604F1A4A}"/>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1" name="Oval 130">
                <a:extLst>
                  <a:ext uri="{FF2B5EF4-FFF2-40B4-BE49-F238E27FC236}">
                    <a16:creationId xmlns:a16="http://schemas.microsoft.com/office/drawing/2014/main" xmlns="" id="{988C7211-316A-40F8-A150-78C907B8B58B}"/>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2" name="Oval 131">
                <a:extLst>
                  <a:ext uri="{FF2B5EF4-FFF2-40B4-BE49-F238E27FC236}">
                    <a16:creationId xmlns:a16="http://schemas.microsoft.com/office/drawing/2014/main" xmlns="" id="{E5386B6D-D3D2-44EB-9CC3-E1E7AB5F7D6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3" name="Oval 132">
                <a:extLst>
                  <a:ext uri="{FF2B5EF4-FFF2-40B4-BE49-F238E27FC236}">
                    <a16:creationId xmlns:a16="http://schemas.microsoft.com/office/drawing/2014/main" xmlns="" id="{583270BD-5E42-4C94-9147-D7CAD0AB15DF}"/>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4" name="Oval 133">
                <a:extLst>
                  <a:ext uri="{FF2B5EF4-FFF2-40B4-BE49-F238E27FC236}">
                    <a16:creationId xmlns:a16="http://schemas.microsoft.com/office/drawing/2014/main" xmlns="" id="{ECEE333A-4B64-4261-9A1A-1E3FA5F1D397}"/>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5" name="Oval 134">
                <a:extLst>
                  <a:ext uri="{FF2B5EF4-FFF2-40B4-BE49-F238E27FC236}">
                    <a16:creationId xmlns:a16="http://schemas.microsoft.com/office/drawing/2014/main" xmlns="" id="{C36573F1-37E8-4B72-AA4C-31D8F470D837}"/>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6" name="Oval 135">
                <a:extLst>
                  <a:ext uri="{FF2B5EF4-FFF2-40B4-BE49-F238E27FC236}">
                    <a16:creationId xmlns:a16="http://schemas.microsoft.com/office/drawing/2014/main" xmlns="" id="{86D353E0-00C5-4957-A3B2-24546EA54BAD}"/>
                  </a:ext>
                </a:extLst>
              </p:cNvPr>
              <p:cNvSpPr/>
              <p:nvPr/>
            </p:nvSpPr>
            <p:spPr>
              <a:xfrm>
                <a:off x="8369145" y="618281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7" name="Rectangle 136">
                <a:extLst>
                  <a:ext uri="{FF2B5EF4-FFF2-40B4-BE49-F238E27FC236}">
                    <a16:creationId xmlns:a16="http://schemas.microsoft.com/office/drawing/2014/main" xmlns="" id="{5F016A67-34C1-4386-9C9D-1055243B08AA}"/>
                  </a:ext>
                </a:extLst>
              </p:cNvPr>
              <p:cNvSpPr/>
              <p:nvPr/>
            </p:nvSpPr>
            <p:spPr>
              <a:xfrm>
                <a:off x="5208276" y="6761949"/>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8" name="Oval 137">
                <a:extLst>
                  <a:ext uri="{FF2B5EF4-FFF2-40B4-BE49-F238E27FC236}">
                    <a16:creationId xmlns:a16="http://schemas.microsoft.com/office/drawing/2014/main" xmlns="" id="{0252C833-C678-45CA-A199-7F35716EE1E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9" name="Oval 138">
                <a:extLst>
                  <a:ext uri="{FF2B5EF4-FFF2-40B4-BE49-F238E27FC236}">
                    <a16:creationId xmlns:a16="http://schemas.microsoft.com/office/drawing/2014/main" xmlns="" id="{4EC45244-B879-41AA-8FFE-075FAE0D099F}"/>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0" name="Oval 139">
                <a:extLst>
                  <a:ext uri="{FF2B5EF4-FFF2-40B4-BE49-F238E27FC236}">
                    <a16:creationId xmlns:a16="http://schemas.microsoft.com/office/drawing/2014/main" xmlns="" id="{C9955BB6-A182-42D7-8994-85C18BBD588E}"/>
                  </a:ext>
                </a:extLst>
              </p:cNvPr>
              <p:cNvSpPr/>
              <p:nvPr/>
            </p:nvSpPr>
            <p:spPr>
              <a:xfrm>
                <a:off x="5213208" y="6320028"/>
                <a:ext cx="595719" cy="59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1" name="Oval 140">
                <a:extLst>
                  <a:ext uri="{FF2B5EF4-FFF2-40B4-BE49-F238E27FC236}">
                    <a16:creationId xmlns:a16="http://schemas.microsoft.com/office/drawing/2014/main" xmlns="" id="{4957CEC7-D042-4C70-B305-ADD45B712C8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8" name="Group 87">
              <a:extLst>
                <a:ext uri="{FF2B5EF4-FFF2-40B4-BE49-F238E27FC236}">
                  <a16:creationId xmlns:a16="http://schemas.microsoft.com/office/drawing/2014/main" xmlns="" id="{85263D1D-5206-45BF-A1B3-E3D126751B1E}"/>
                </a:ext>
              </a:extLst>
            </p:cNvPr>
            <p:cNvGrpSpPr/>
            <p:nvPr/>
          </p:nvGrpSpPr>
          <p:grpSpPr>
            <a:xfrm>
              <a:off x="2503359" y="5771636"/>
              <a:ext cx="3430784" cy="1086364"/>
              <a:chOff x="5096347" y="5677120"/>
              <a:chExt cx="3992878" cy="1264356"/>
            </a:xfrm>
            <a:solidFill>
              <a:schemeClr val="bg1"/>
            </a:solidFill>
          </p:grpSpPr>
          <p:sp>
            <p:nvSpPr>
              <p:cNvPr id="116" name="Oval 115">
                <a:extLst>
                  <a:ext uri="{FF2B5EF4-FFF2-40B4-BE49-F238E27FC236}">
                    <a16:creationId xmlns:a16="http://schemas.microsoft.com/office/drawing/2014/main" xmlns="" id="{18DFA296-156D-4009-9788-2546166426B9}"/>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7" name="Oval 116">
                <a:extLst>
                  <a:ext uri="{FF2B5EF4-FFF2-40B4-BE49-F238E27FC236}">
                    <a16:creationId xmlns:a16="http://schemas.microsoft.com/office/drawing/2014/main" xmlns="" id="{EBA87D00-E5AE-499A-8A49-48AFDF3E0DD7}"/>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8" name="Oval 117">
                <a:extLst>
                  <a:ext uri="{FF2B5EF4-FFF2-40B4-BE49-F238E27FC236}">
                    <a16:creationId xmlns:a16="http://schemas.microsoft.com/office/drawing/2014/main" xmlns="" id="{E581E2D3-A2F4-46C1-9CE1-4D3350119764}"/>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9" name="Oval 118">
                <a:extLst>
                  <a:ext uri="{FF2B5EF4-FFF2-40B4-BE49-F238E27FC236}">
                    <a16:creationId xmlns:a16="http://schemas.microsoft.com/office/drawing/2014/main" xmlns="" id="{B145E789-11AE-422F-A756-ED76C76EEA3A}"/>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0" name="Oval 119">
                <a:extLst>
                  <a:ext uri="{FF2B5EF4-FFF2-40B4-BE49-F238E27FC236}">
                    <a16:creationId xmlns:a16="http://schemas.microsoft.com/office/drawing/2014/main" xmlns="" id="{B8B4C9CD-46F0-4869-8B22-1B12FAA56467}"/>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1" name="Oval 120">
                <a:extLst>
                  <a:ext uri="{FF2B5EF4-FFF2-40B4-BE49-F238E27FC236}">
                    <a16:creationId xmlns:a16="http://schemas.microsoft.com/office/drawing/2014/main" xmlns="" id="{5C1166E9-C181-4A2A-B0A8-A2AFBF5B9824}"/>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2" name="Oval 121">
                <a:extLst>
                  <a:ext uri="{FF2B5EF4-FFF2-40B4-BE49-F238E27FC236}">
                    <a16:creationId xmlns:a16="http://schemas.microsoft.com/office/drawing/2014/main" xmlns="" id="{8BA83311-26E5-4485-9FE7-4244FE0DA60D}"/>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3" name="Oval 122">
                <a:extLst>
                  <a:ext uri="{FF2B5EF4-FFF2-40B4-BE49-F238E27FC236}">
                    <a16:creationId xmlns:a16="http://schemas.microsoft.com/office/drawing/2014/main" xmlns="" id="{4768E5B8-5B7C-4A36-9FF6-7406D0BA39A4}"/>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4" name="Rectangle 123">
                <a:extLst>
                  <a:ext uri="{FF2B5EF4-FFF2-40B4-BE49-F238E27FC236}">
                    <a16:creationId xmlns:a16="http://schemas.microsoft.com/office/drawing/2014/main" xmlns="" id="{9ECD3B48-F20E-4171-A173-84BF3B4D009D}"/>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5" name="Oval 124">
                <a:extLst>
                  <a:ext uri="{FF2B5EF4-FFF2-40B4-BE49-F238E27FC236}">
                    <a16:creationId xmlns:a16="http://schemas.microsoft.com/office/drawing/2014/main" xmlns="" id="{CD1C6392-8FAF-49A6-B69D-50B51872598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6" name="Oval 125">
                <a:extLst>
                  <a:ext uri="{FF2B5EF4-FFF2-40B4-BE49-F238E27FC236}">
                    <a16:creationId xmlns:a16="http://schemas.microsoft.com/office/drawing/2014/main" xmlns="" id="{17812A5D-426E-4FC1-BE4D-3E2BAB38703C}"/>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7" name="Oval 126">
                <a:extLst>
                  <a:ext uri="{FF2B5EF4-FFF2-40B4-BE49-F238E27FC236}">
                    <a16:creationId xmlns:a16="http://schemas.microsoft.com/office/drawing/2014/main" xmlns="" id="{2E2A221B-DF7D-42A3-A2EF-B24FF15CF151}"/>
                  </a:ext>
                </a:extLst>
              </p:cNvPr>
              <p:cNvSpPr/>
              <p:nvPr/>
            </p:nvSpPr>
            <p:spPr>
              <a:xfrm>
                <a:off x="5096347" y="6288693"/>
                <a:ext cx="595719" cy="595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8" name="Oval 127">
                <a:extLst>
                  <a:ext uri="{FF2B5EF4-FFF2-40B4-BE49-F238E27FC236}">
                    <a16:creationId xmlns:a16="http://schemas.microsoft.com/office/drawing/2014/main" xmlns="" id="{A7207D26-B165-4191-B782-B313E6D89207}"/>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9" name="Group 88">
              <a:extLst>
                <a:ext uri="{FF2B5EF4-FFF2-40B4-BE49-F238E27FC236}">
                  <a16:creationId xmlns:a16="http://schemas.microsoft.com/office/drawing/2014/main" xmlns="" id="{012A7D5B-F4DA-4FC9-B4CA-16A84220B4F3}"/>
                </a:ext>
              </a:extLst>
            </p:cNvPr>
            <p:cNvGrpSpPr/>
            <p:nvPr/>
          </p:nvGrpSpPr>
          <p:grpSpPr>
            <a:xfrm flipH="1">
              <a:off x="5677557" y="5865298"/>
              <a:ext cx="3459076" cy="994002"/>
              <a:chOff x="5176824" y="5783050"/>
              <a:chExt cx="4025805" cy="1156862"/>
            </a:xfrm>
            <a:solidFill>
              <a:schemeClr val="bg1"/>
            </a:solidFill>
          </p:grpSpPr>
          <p:sp>
            <p:nvSpPr>
              <p:cNvPr id="104" name="Oval 103">
                <a:extLst>
                  <a:ext uri="{FF2B5EF4-FFF2-40B4-BE49-F238E27FC236}">
                    <a16:creationId xmlns:a16="http://schemas.microsoft.com/office/drawing/2014/main" xmlns="" id="{CB3F5042-7620-48AA-8AA9-A60CD6C0B1BE}"/>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5" name="Oval 104">
                <a:extLst>
                  <a:ext uri="{FF2B5EF4-FFF2-40B4-BE49-F238E27FC236}">
                    <a16:creationId xmlns:a16="http://schemas.microsoft.com/office/drawing/2014/main" xmlns="" id="{3D959D20-A083-4781-949F-FB1D6B99FF73}"/>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6" name="Oval 105">
                <a:extLst>
                  <a:ext uri="{FF2B5EF4-FFF2-40B4-BE49-F238E27FC236}">
                    <a16:creationId xmlns:a16="http://schemas.microsoft.com/office/drawing/2014/main" xmlns="" id="{9D6D4CD8-9320-4966-824F-584E128F0E65}"/>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7" name="Oval 106">
                <a:extLst>
                  <a:ext uri="{FF2B5EF4-FFF2-40B4-BE49-F238E27FC236}">
                    <a16:creationId xmlns:a16="http://schemas.microsoft.com/office/drawing/2014/main" xmlns="" id="{5195F3D2-551E-4893-8A58-67C10C93788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8" name="Oval 107">
                <a:extLst>
                  <a:ext uri="{FF2B5EF4-FFF2-40B4-BE49-F238E27FC236}">
                    <a16:creationId xmlns:a16="http://schemas.microsoft.com/office/drawing/2014/main" xmlns="" id="{C83E48FF-087F-4B2E-8279-6DF0342F5264}"/>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9" name="Oval 108">
                <a:extLst>
                  <a:ext uri="{FF2B5EF4-FFF2-40B4-BE49-F238E27FC236}">
                    <a16:creationId xmlns:a16="http://schemas.microsoft.com/office/drawing/2014/main" xmlns="" id="{DD51383D-208D-4641-8844-76B3C1D852A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0" name="Oval 109">
                <a:extLst>
                  <a:ext uri="{FF2B5EF4-FFF2-40B4-BE49-F238E27FC236}">
                    <a16:creationId xmlns:a16="http://schemas.microsoft.com/office/drawing/2014/main" xmlns="" id="{6A6669FB-E736-4C60-8A29-BAA5417CF2DA}"/>
                  </a:ext>
                </a:extLst>
              </p:cNvPr>
              <p:cNvSpPr/>
              <p:nvPr/>
            </p:nvSpPr>
            <p:spPr>
              <a:xfrm>
                <a:off x="8482549" y="610077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1" name="Rectangle 110">
                <a:extLst>
                  <a:ext uri="{FF2B5EF4-FFF2-40B4-BE49-F238E27FC236}">
                    <a16:creationId xmlns:a16="http://schemas.microsoft.com/office/drawing/2014/main" xmlns="" id="{DB80CD61-B537-4EE2-BC89-94F28C57ACAE}"/>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2" name="Oval 111">
                <a:extLst>
                  <a:ext uri="{FF2B5EF4-FFF2-40B4-BE49-F238E27FC236}">
                    <a16:creationId xmlns:a16="http://schemas.microsoft.com/office/drawing/2014/main" xmlns="" id="{6C0E99CA-9970-48CD-A2C8-6F6D40617667}"/>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3" name="Oval 112">
                <a:extLst>
                  <a:ext uri="{FF2B5EF4-FFF2-40B4-BE49-F238E27FC236}">
                    <a16:creationId xmlns:a16="http://schemas.microsoft.com/office/drawing/2014/main" xmlns="" id="{2899C702-B8A3-44C8-8C1A-96C97464AE2D}"/>
                  </a:ext>
                </a:extLst>
              </p:cNvPr>
              <p:cNvSpPr/>
              <p:nvPr/>
            </p:nvSpPr>
            <p:spPr>
              <a:xfrm>
                <a:off x="5176824" y="6066471"/>
                <a:ext cx="849276" cy="8492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4" name="Oval 113">
                <a:extLst>
                  <a:ext uri="{FF2B5EF4-FFF2-40B4-BE49-F238E27FC236}">
                    <a16:creationId xmlns:a16="http://schemas.microsoft.com/office/drawing/2014/main" xmlns="" id="{A7CDC775-77B4-4AD9-ADD0-A0FF9EAEAC4C}"/>
                  </a:ext>
                </a:extLst>
              </p:cNvPr>
              <p:cNvSpPr/>
              <p:nvPr/>
            </p:nvSpPr>
            <p:spPr>
              <a:xfrm>
                <a:off x="7541959" y="6181631"/>
                <a:ext cx="1213393"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5" name="Oval 114">
                <a:extLst>
                  <a:ext uri="{FF2B5EF4-FFF2-40B4-BE49-F238E27FC236}">
                    <a16:creationId xmlns:a16="http://schemas.microsoft.com/office/drawing/2014/main" xmlns="" id="{D5FB79FB-0C39-4C1B-AD25-2160424267C4}"/>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90" name="Group 89">
              <a:extLst>
                <a:ext uri="{FF2B5EF4-FFF2-40B4-BE49-F238E27FC236}">
                  <a16:creationId xmlns:a16="http://schemas.microsoft.com/office/drawing/2014/main" xmlns="" id="{EB52E871-9D18-4C7B-B4CD-E81CFC1DBCCB}"/>
                </a:ext>
              </a:extLst>
            </p:cNvPr>
            <p:cNvGrpSpPr/>
            <p:nvPr/>
          </p:nvGrpSpPr>
          <p:grpSpPr>
            <a:xfrm flipH="1">
              <a:off x="8843757" y="5862654"/>
              <a:ext cx="3348243" cy="995346"/>
              <a:chOff x="5192411" y="5783050"/>
              <a:chExt cx="3896814" cy="1158426"/>
            </a:xfrm>
            <a:solidFill>
              <a:schemeClr val="bg1"/>
            </a:solidFill>
          </p:grpSpPr>
          <p:sp>
            <p:nvSpPr>
              <p:cNvPr id="91" name="Oval 90">
                <a:extLst>
                  <a:ext uri="{FF2B5EF4-FFF2-40B4-BE49-F238E27FC236}">
                    <a16:creationId xmlns:a16="http://schemas.microsoft.com/office/drawing/2014/main" xmlns="" id="{FF5789D8-4786-4DF4-95F6-A90FBEAF85B5}"/>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Oval 91">
                <a:extLst>
                  <a:ext uri="{FF2B5EF4-FFF2-40B4-BE49-F238E27FC236}">
                    <a16:creationId xmlns:a16="http://schemas.microsoft.com/office/drawing/2014/main" xmlns="" id="{F090F829-9315-4CA1-8D6A-2DB7CDF82816}"/>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Oval 93">
                <a:extLst>
                  <a:ext uri="{FF2B5EF4-FFF2-40B4-BE49-F238E27FC236}">
                    <a16:creationId xmlns:a16="http://schemas.microsoft.com/office/drawing/2014/main" xmlns="" id="{D9926DD9-254C-4C69-B6CC-B0D98F5490E7}"/>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Oval 94">
                <a:extLst>
                  <a:ext uri="{FF2B5EF4-FFF2-40B4-BE49-F238E27FC236}">
                    <a16:creationId xmlns:a16="http://schemas.microsoft.com/office/drawing/2014/main" xmlns="" id="{CFCB6364-1C64-4076-8756-77A8E36FF0DD}"/>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Oval 95">
                <a:extLst>
                  <a:ext uri="{FF2B5EF4-FFF2-40B4-BE49-F238E27FC236}">
                    <a16:creationId xmlns:a16="http://schemas.microsoft.com/office/drawing/2014/main" xmlns="" id="{7D337828-1D66-42DB-9EC7-00FD2187066C}"/>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7" name="Oval 96">
                <a:extLst>
                  <a:ext uri="{FF2B5EF4-FFF2-40B4-BE49-F238E27FC236}">
                    <a16:creationId xmlns:a16="http://schemas.microsoft.com/office/drawing/2014/main" xmlns="" id="{5E093C55-07F0-46C1-8122-1D60D10D851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8" name="Oval 97">
                <a:extLst>
                  <a:ext uri="{FF2B5EF4-FFF2-40B4-BE49-F238E27FC236}">
                    <a16:creationId xmlns:a16="http://schemas.microsoft.com/office/drawing/2014/main" xmlns="" id="{797F0166-9ABD-4816-B8B9-03CE4A1CF37E}"/>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9" name="Rectangle 98">
                <a:extLst>
                  <a:ext uri="{FF2B5EF4-FFF2-40B4-BE49-F238E27FC236}">
                    <a16:creationId xmlns:a16="http://schemas.microsoft.com/office/drawing/2014/main" xmlns="" id="{E6C2B19F-F75C-4AE1-8690-1A7AA8BFD395}"/>
                  </a:ext>
                </a:extLst>
              </p:cNvPr>
              <p:cNvSpPr/>
              <p:nvPr/>
            </p:nvSpPr>
            <p:spPr>
              <a:xfrm>
                <a:off x="5192411" y="6613640"/>
                <a:ext cx="3880949" cy="32379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0" name="Oval 99">
                <a:extLst>
                  <a:ext uri="{FF2B5EF4-FFF2-40B4-BE49-F238E27FC236}">
                    <a16:creationId xmlns:a16="http://schemas.microsoft.com/office/drawing/2014/main" xmlns="" id="{90282034-C4CF-443B-9646-1DB95B8C8D74}"/>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1" name="Oval 100">
                <a:extLst>
                  <a:ext uri="{FF2B5EF4-FFF2-40B4-BE49-F238E27FC236}">
                    <a16:creationId xmlns:a16="http://schemas.microsoft.com/office/drawing/2014/main" xmlns="" id="{7939ED8E-F096-4B69-9BE6-EC7DFD687634}"/>
                  </a:ext>
                </a:extLst>
              </p:cNvPr>
              <p:cNvSpPr/>
              <p:nvPr/>
            </p:nvSpPr>
            <p:spPr>
              <a:xfrm>
                <a:off x="5192411" y="6030346"/>
                <a:ext cx="907666" cy="9076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02" name="Oval 101">
                <a:extLst>
                  <a:ext uri="{FF2B5EF4-FFF2-40B4-BE49-F238E27FC236}">
                    <a16:creationId xmlns:a16="http://schemas.microsoft.com/office/drawing/2014/main" xmlns="" id="{7F038885-7C8E-4EF9-9221-F5B2ACCC797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3" name="Oval 102">
                <a:extLst>
                  <a:ext uri="{FF2B5EF4-FFF2-40B4-BE49-F238E27FC236}">
                    <a16:creationId xmlns:a16="http://schemas.microsoft.com/office/drawing/2014/main" xmlns="" id="{6FE9DDEF-C633-4DC4-BC55-2A8FCB686D69}"/>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pic>
        <p:nvPicPr>
          <p:cNvPr id="147" name="Picture 146" descr="Description: cid:image001.png@01D30535.E9EF8370"/>
          <p:cNvPicPr/>
          <p:nvPr/>
        </p:nvPicPr>
        <p:blipFill>
          <a:blip r:embed="rId4">
            <a:extLst>
              <a:ext uri="{28A0092B-C50C-407E-A947-70E740481C1C}">
                <a14:useLocalDpi xmlns:a14="http://schemas.microsoft.com/office/drawing/2010/main" val="0"/>
              </a:ext>
            </a:extLst>
          </a:blip>
          <a:srcRect/>
          <a:stretch>
            <a:fillRect/>
          </a:stretch>
        </p:blipFill>
        <p:spPr bwMode="auto">
          <a:xfrm>
            <a:off x="9124696" y="6333607"/>
            <a:ext cx="832888" cy="519787"/>
          </a:xfrm>
          <a:prstGeom prst="rect">
            <a:avLst/>
          </a:prstGeom>
          <a:noFill/>
          <a:ln>
            <a:noFill/>
          </a:ln>
        </p:spPr>
      </p:pic>
      <p:pic>
        <p:nvPicPr>
          <p:cNvPr id="149" name="Picture 148"/>
          <p:cNvPicPr/>
          <p:nvPr/>
        </p:nvPicPr>
        <p:blipFill>
          <a:blip r:embed="rId5" cstate="print">
            <a:extLst>
              <a:ext uri="{28A0092B-C50C-407E-A947-70E740481C1C}">
                <a14:useLocalDpi xmlns:a14="http://schemas.microsoft.com/office/drawing/2010/main" val="0"/>
              </a:ext>
            </a:extLst>
          </a:blip>
          <a:stretch>
            <a:fillRect/>
          </a:stretch>
        </p:blipFill>
        <p:spPr>
          <a:xfrm>
            <a:off x="1962226" y="6360229"/>
            <a:ext cx="607035" cy="481599"/>
          </a:xfrm>
          <a:prstGeom prst="rect">
            <a:avLst/>
          </a:prstGeom>
        </p:spPr>
      </p:pic>
      <p:pic>
        <p:nvPicPr>
          <p:cNvPr id="143" name="Picture 142" descr="\\192.168.1.187\Public\ANTETE_MLPDA\MLPDA_e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9942" y="6355696"/>
            <a:ext cx="3050504" cy="468929"/>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64">
            <a:extLst>
              <a:ext uri="{FF2B5EF4-FFF2-40B4-BE49-F238E27FC236}">
                <a16:creationId xmlns:a16="http://schemas.microsoft.com/office/drawing/2014/main" xmlns="" id="{BEB6F09A-70ED-41E9-94E9-27FB3F1C0316}"/>
              </a:ext>
            </a:extLst>
          </p:cNvPr>
          <p:cNvSpPr txBox="1"/>
          <p:nvPr/>
        </p:nvSpPr>
        <p:spPr>
          <a:xfrm>
            <a:off x="-49594" y="533513"/>
            <a:ext cx="8453861" cy="954107"/>
          </a:xfrm>
          <a:prstGeom prst="rect">
            <a:avLst/>
          </a:prstGeom>
          <a:solidFill>
            <a:schemeClr val="accent4"/>
          </a:solidFill>
          <a:effectLst>
            <a:outerShdw blurRad="50800" dist="38100" dir="2700000" algn="tl" rotWithShape="0">
              <a:prstClr val="black">
                <a:alpha val="40000"/>
              </a:prstClr>
            </a:outerShdw>
          </a:effectLst>
        </p:spPr>
        <p:txBody>
          <a:bodyPr wrap="square" rtlCol="0" anchor="ctr">
            <a:spAutoFit/>
          </a:bodyPr>
          <a:lstStyle/>
          <a:p>
            <a:r>
              <a:rPr lang="en-US" sz="2800" b="1" dirty="0">
                <a:solidFill>
                  <a:schemeClr val="bg1"/>
                </a:solidFill>
              </a:rPr>
              <a:t>Strategic orientations for Black Sea </a:t>
            </a:r>
            <a:r>
              <a:rPr lang="en-US" sz="2800" b="1" dirty="0" smtClean="0">
                <a:solidFill>
                  <a:schemeClr val="bg1"/>
                </a:solidFill>
              </a:rPr>
              <a:t>Basin</a:t>
            </a:r>
          </a:p>
          <a:p>
            <a:r>
              <a:rPr lang="en-GB" sz="2800" b="1" dirty="0" smtClean="0">
                <a:solidFill>
                  <a:schemeClr val="bg1"/>
                </a:solidFill>
              </a:rPr>
              <a:t>in </a:t>
            </a:r>
            <a:r>
              <a:rPr lang="en-GB" sz="2800" b="1" dirty="0">
                <a:solidFill>
                  <a:schemeClr val="bg1"/>
                </a:solidFill>
              </a:rPr>
              <a:t>the main regional </a:t>
            </a:r>
            <a:r>
              <a:rPr lang="en-GB" sz="2800" b="1" dirty="0" smtClean="0">
                <a:solidFill>
                  <a:schemeClr val="bg1"/>
                </a:solidFill>
              </a:rPr>
              <a:t>strategies</a:t>
            </a:r>
            <a:r>
              <a:rPr lang="en-GB" sz="2400" b="1" dirty="0" smtClean="0">
                <a:solidFill>
                  <a:schemeClr val="bg1"/>
                </a:solidFill>
              </a:rPr>
              <a:t>				5/5</a:t>
            </a:r>
            <a:endParaRPr lang="ko-KR" altLang="en-US" sz="2400" b="1" dirty="0">
              <a:solidFill>
                <a:schemeClr val="bg1"/>
              </a:solidFill>
              <a:cs typeface="Arial" pitchFamily="34" charset="0"/>
            </a:endParaRPr>
          </a:p>
        </p:txBody>
      </p:sp>
      <p:sp>
        <p:nvSpPr>
          <p:cNvPr id="8" name="TextBox 7"/>
          <p:cNvSpPr txBox="1"/>
          <p:nvPr/>
        </p:nvSpPr>
        <p:spPr>
          <a:xfrm>
            <a:off x="4266838" y="2124037"/>
            <a:ext cx="3528608" cy="923330"/>
          </a:xfrm>
          <a:prstGeom prst="rect">
            <a:avLst/>
          </a:prstGeom>
          <a:noFill/>
        </p:spPr>
        <p:txBody>
          <a:bodyPr wrap="square" rtlCol="0">
            <a:spAutoFit/>
          </a:bodyPr>
          <a:lstStyle/>
          <a:p>
            <a:pPr marL="285750" lvl="0" indent="-285750" algn="just">
              <a:buFont typeface="Wingdings" panose="05000000000000000000" pitchFamily="2" charset="2"/>
              <a:buChar char="v"/>
            </a:pPr>
            <a:r>
              <a:rPr lang="en-GB" dirty="0" err="1">
                <a:solidFill>
                  <a:srgbClr val="003399"/>
                </a:solidFill>
              </a:rPr>
              <a:t>BSB</a:t>
            </a:r>
            <a:r>
              <a:rPr lang="en-GB" dirty="0">
                <a:solidFill>
                  <a:srgbClr val="003399"/>
                </a:solidFill>
              </a:rPr>
              <a:t> Programme area is partly covered by </a:t>
            </a:r>
            <a:r>
              <a:rPr lang="en-GB" dirty="0" err="1">
                <a:solidFill>
                  <a:srgbClr val="003399"/>
                </a:solidFill>
              </a:rPr>
              <a:t>EUSAIR</a:t>
            </a:r>
            <a:r>
              <a:rPr lang="en-GB" dirty="0">
                <a:solidFill>
                  <a:srgbClr val="003399"/>
                </a:solidFill>
              </a:rPr>
              <a:t> (the regions from Greece).</a:t>
            </a:r>
          </a:p>
        </p:txBody>
      </p:sp>
      <p:sp>
        <p:nvSpPr>
          <p:cNvPr id="9" name="TextBox 8"/>
          <p:cNvSpPr txBox="1"/>
          <p:nvPr/>
        </p:nvSpPr>
        <p:spPr>
          <a:xfrm>
            <a:off x="8389530" y="2108797"/>
            <a:ext cx="3366805" cy="2031325"/>
          </a:xfrm>
          <a:prstGeom prst="rect">
            <a:avLst/>
          </a:prstGeom>
          <a:noFill/>
        </p:spPr>
        <p:txBody>
          <a:bodyPr wrap="square" rtlCol="0">
            <a:spAutoFit/>
          </a:bodyPr>
          <a:lstStyle/>
          <a:p>
            <a:pPr marL="285750" lvl="0" indent="-285750" algn="just">
              <a:buFont typeface="Wingdings" panose="05000000000000000000" pitchFamily="2" charset="2"/>
              <a:buChar char="v"/>
            </a:pPr>
            <a:r>
              <a:rPr lang="en-GB" dirty="0" smtClean="0">
                <a:solidFill>
                  <a:srgbClr val="003399"/>
                </a:solidFill>
              </a:rPr>
              <a:t>4 thematic pillars, out of which most </a:t>
            </a:r>
            <a:r>
              <a:rPr lang="en-GB" dirty="0">
                <a:solidFill>
                  <a:srgbClr val="003399"/>
                </a:solidFill>
              </a:rPr>
              <a:t>relevant for </a:t>
            </a:r>
            <a:r>
              <a:rPr lang="en-GB" dirty="0" err="1" smtClean="0">
                <a:solidFill>
                  <a:srgbClr val="003399"/>
                </a:solidFill>
              </a:rPr>
              <a:t>BSB</a:t>
            </a:r>
            <a:r>
              <a:rPr lang="en-GB" dirty="0" smtClean="0">
                <a:solidFill>
                  <a:srgbClr val="003399"/>
                </a:solidFill>
              </a:rPr>
              <a:t> Programme:</a:t>
            </a:r>
          </a:p>
          <a:p>
            <a:pPr lvl="0" algn="just"/>
            <a:endParaRPr lang="en-GB" dirty="0" smtClean="0">
              <a:solidFill>
                <a:srgbClr val="003399"/>
              </a:solidFill>
            </a:endParaRPr>
          </a:p>
          <a:p>
            <a:pPr marL="285750" lvl="0" indent="-285750" algn="just">
              <a:buFont typeface="Arial" panose="020B0604020202020204" pitchFamily="34" charset="0"/>
              <a:buChar char="•"/>
            </a:pPr>
            <a:r>
              <a:rPr lang="en-GB" dirty="0" smtClean="0">
                <a:solidFill>
                  <a:srgbClr val="003399"/>
                </a:solidFill>
              </a:rPr>
              <a:t>blue growth, </a:t>
            </a:r>
          </a:p>
          <a:p>
            <a:pPr marL="285750" lvl="0" indent="-285750" algn="just">
              <a:buFont typeface="Arial" panose="020B0604020202020204" pitchFamily="34" charset="0"/>
              <a:buChar char="•"/>
            </a:pPr>
            <a:r>
              <a:rPr lang="en-GB" dirty="0" smtClean="0">
                <a:solidFill>
                  <a:srgbClr val="003399"/>
                </a:solidFill>
              </a:rPr>
              <a:t>environmental quality,</a:t>
            </a:r>
          </a:p>
          <a:p>
            <a:pPr marL="285750" lvl="0" indent="-285750" algn="just">
              <a:buFont typeface="Arial" panose="020B0604020202020204" pitchFamily="34" charset="0"/>
              <a:buChar char="•"/>
            </a:pPr>
            <a:r>
              <a:rPr lang="en-GB" dirty="0" smtClean="0">
                <a:solidFill>
                  <a:srgbClr val="003399"/>
                </a:solidFill>
              </a:rPr>
              <a:t>sustainable tourism.</a:t>
            </a:r>
          </a:p>
        </p:txBody>
      </p:sp>
      <p:sp>
        <p:nvSpPr>
          <p:cNvPr id="10" name="Half Frame 9"/>
          <p:cNvSpPr/>
          <p:nvPr/>
        </p:nvSpPr>
        <p:spPr>
          <a:xfrm>
            <a:off x="392840" y="1661160"/>
            <a:ext cx="2110519" cy="1249680"/>
          </a:xfrm>
          <a:prstGeom prst="halfFrame">
            <a:avLst/>
          </a:prstGeom>
          <a:solidFill>
            <a:schemeClr val="accent6">
              <a:lumMod val="50000"/>
              <a:alpha val="90000"/>
            </a:scheme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TextBox 6"/>
          <p:cNvSpPr txBox="1"/>
          <p:nvPr/>
        </p:nvSpPr>
        <p:spPr>
          <a:xfrm>
            <a:off x="801122" y="2121931"/>
            <a:ext cx="2754944" cy="1200329"/>
          </a:xfrm>
          <a:prstGeom prst="rect">
            <a:avLst/>
          </a:prstGeom>
          <a:noFill/>
        </p:spPr>
        <p:txBody>
          <a:bodyPr wrap="square" rtlCol="0">
            <a:spAutoFit/>
          </a:bodyPr>
          <a:lstStyle/>
          <a:p>
            <a:pPr marL="285750" indent="-285750" algn="just">
              <a:buFont typeface="Wingdings" panose="05000000000000000000" pitchFamily="2" charset="2"/>
              <a:buChar char="v"/>
            </a:pPr>
            <a:r>
              <a:rPr lang="en-GB" dirty="0">
                <a:solidFill>
                  <a:srgbClr val="003399"/>
                </a:solidFill>
              </a:rPr>
              <a:t>Brings together </a:t>
            </a:r>
            <a:r>
              <a:rPr lang="en-GB" dirty="0" smtClean="0">
                <a:solidFill>
                  <a:srgbClr val="003399"/>
                </a:solidFill>
              </a:rPr>
              <a:t>8 countries</a:t>
            </a:r>
            <a:r>
              <a:rPr lang="en-GB" i="1" dirty="0" smtClean="0">
                <a:solidFill>
                  <a:srgbClr val="003399"/>
                </a:solidFill>
              </a:rPr>
              <a:t>.</a:t>
            </a:r>
          </a:p>
          <a:p>
            <a:pPr marL="285750" indent="-285750" algn="just">
              <a:buFont typeface="Wingdings" panose="05000000000000000000" pitchFamily="2" charset="2"/>
              <a:buChar char="v"/>
            </a:pPr>
            <a:endParaRPr lang="en-GB" dirty="0" smtClean="0">
              <a:solidFill>
                <a:srgbClr val="003399"/>
              </a:solidFill>
            </a:endParaRPr>
          </a:p>
          <a:p>
            <a:pPr marL="285750" indent="-285750" algn="just">
              <a:buFont typeface="Wingdings" panose="05000000000000000000" pitchFamily="2" charset="2"/>
              <a:buChar char="v"/>
            </a:pPr>
            <a:r>
              <a:rPr lang="en-GB" dirty="0" smtClean="0">
                <a:solidFill>
                  <a:srgbClr val="003399"/>
                </a:solidFill>
              </a:rPr>
              <a:t>Endorsed </a:t>
            </a:r>
            <a:r>
              <a:rPr lang="en-GB" dirty="0">
                <a:solidFill>
                  <a:srgbClr val="003399"/>
                </a:solidFill>
              </a:rPr>
              <a:t>in </a:t>
            </a:r>
            <a:r>
              <a:rPr lang="en-GB" dirty="0" smtClean="0">
                <a:solidFill>
                  <a:srgbClr val="003399"/>
                </a:solidFill>
              </a:rPr>
              <a:t>2014</a:t>
            </a:r>
            <a:endParaRPr lang="en-GB" dirty="0">
              <a:solidFill>
                <a:srgbClr val="003399"/>
              </a:solidFill>
            </a:endParaRPr>
          </a:p>
        </p:txBody>
      </p:sp>
      <p:sp>
        <p:nvSpPr>
          <p:cNvPr id="77" name="Half Frame 76"/>
          <p:cNvSpPr/>
          <p:nvPr/>
        </p:nvSpPr>
        <p:spPr>
          <a:xfrm>
            <a:off x="3837790" y="1664731"/>
            <a:ext cx="2110519" cy="1249680"/>
          </a:xfrm>
          <a:prstGeom prst="halfFrame">
            <a:avLst/>
          </a:prstGeom>
          <a:solidFill>
            <a:schemeClr val="accent6">
              <a:lumMod val="50000"/>
              <a:alpha val="90000"/>
            </a:scheme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8" name="Half Frame 77"/>
          <p:cNvSpPr/>
          <p:nvPr/>
        </p:nvSpPr>
        <p:spPr>
          <a:xfrm>
            <a:off x="7939289" y="1644966"/>
            <a:ext cx="2110519" cy="1249680"/>
          </a:xfrm>
          <a:prstGeom prst="halfFrame">
            <a:avLst/>
          </a:prstGeom>
          <a:solidFill>
            <a:schemeClr val="accent6">
              <a:lumMod val="50000"/>
              <a:alpha val="90000"/>
            </a:scheme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Rounded Rectangle 10"/>
          <p:cNvSpPr/>
          <p:nvPr/>
        </p:nvSpPr>
        <p:spPr>
          <a:xfrm>
            <a:off x="346343" y="5771636"/>
            <a:ext cx="6758105" cy="410774"/>
          </a:xfrm>
          <a:prstGeom prst="roundRect">
            <a:avLst/>
          </a:prstGeom>
          <a:solidFill>
            <a:schemeClr val="accent4">
              <a:alpha val="10000"/>
            </a:scheme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468674" y="5741964"/>
            <a:ext cx="6567388" cy="461665"/>
          </a:xfrm>
          <a:prstGeom prst="rect">
            <a:avLst/>
          </a:prstGeom>
          <a:noFill/>
        </p:spPr>
        <p:txBody>
          <a:bodyPr wrap="square" rtlCol="0">
            <a:spAutoFit/>
          </a:bodyPr>
          <a:lstStyle/>
          <a:p>
            <a:r>
              <a:rPr lang="en-GB" sz="1200" i="1" dirty="0">
                <a:solidFill>
                  <a:srgbClr val="003399"/>
                </a:solidFill>
              </a:rPr>
              <a:t>More information on</a:t>
            </a:r>
            <a:r>
              <a:rPr lang="en-GB" sz="1200" b="1" i="1" dirty="0">
                <a:solidFill>
                  <a:srgbClr val="003399"/>
                </a:solidFill>
              </a:rPr>
              <a:t> </a:t>
            </a:r>
            <a:r>
              <a:rPr lang="en-US" sz="1200" i="1" dirty="0" smtClean="0">
                <a:solidFill>
                  <a:srgbClr val="003399"/>
                </a:solidFill>
              </a:rPr>
              <a:t>EUSDR:</a:t>
            </a:r>
          </a:p>
          <a:p>
            <a:r>
              <a:rPr lang="en-GB" sz="1200" i="1" u="sng" dirty="0">
                <a:hlinkClick r:id="rId7"/>
              </a:rPr>
              <a:t>https://ec.europa.eu/regional_policy/en/policy/cooperation/macro-regional-strategies/adriatic-ionian/</a:t>
            </a:r>
            <a:endParaRPr lang="en-GB" sz="1200" dirty="0"/>
          </a:p>
        </p:txBody>
      </p:sp>
      <p:sp>
        <p:nvSpPr>
          <p:cNvPr id="71" name="TextBox 70"/>
          <p:cNvSpPr txBox="1"/>
          <p:nvPr/>
        </p:nvSpPr>
        <p:spPr>
          <a:xfrm>
            <a:off x="8532472" y="471361"/>
            <a:ext cx="3639459" cy="1200329"/>
          </a:xfrm>
          <a:prstGeom prst="rect">
            <a:avLst/>
          </a:prstGeom>
          <a:noFill/>
        </p:spPr>
        <p:txBody>
          <a:bodyPr wrap="square" rtlCol="0">
            <a:spAutoFit/>
          </a:bodyPr>
          <a:lstStyle/>
          <a:p>
            <a:r>
              <a:rPr lang="en-US" sz="2400" b="1" dirty="0" smtClean="0">
                <a:solidFill>
                  <a:srgbClr val="003399"/>
                </a:solidFill>
              </a:rPr>
              <a:t>EU </a:t>
            </a:r>
            <a:r>
              <a:rPr lang="en-US" sz="2400" b="1" dirty="0">
                <a:solidFill>
                  <a:srgbClr val="003399"/>
                </a:solidFill>
              </a:rPr>
              <a:t>Strategy for the Adriatic and Ionian Region (EUSAIR)</a:t>
            </a:r>
            <a:endParaRPr lang="en-GB" sz="2400" dirty="0">
              <a:solidFill>
                <a:srgbClr val="003399"/>
              </a:solidFill>
            </a:endParaRPr>
          </a:p>
        </p:txBody>
      </p:sp>
    </p:spTree>
    <p:extLst>
      <p:ext uri="{BB962C8B-B14F-4D97-AF65-F5344CB8AC3E}">
        <p14:creationId xmlns:p14="http://schemas.microsoft.com/office/powerpoint/2010/main" val="19837893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Picture 2" descr="C:\Users\PaulM\Desktop\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2" y="-90796"/>
            <a:ext cx="12231573" cy="6948795"/>
          </a:xfrm>
          <a:prstGeom prst="rect">
            <a:avLst/>
          </a:prstGeom>
          <a:extLst/>
        </p:spPr>
        <p:style>
          <a:lnRef idx="2">
            <a:schemeClr val="accent2">
              <a:shade val="50000"/>
            </a:schemeClr>
          </a:lnRef>
          <a:fillRef idx="1">
            <a:schemeClr val="accent2"/>
          </a:fillRef>
          <a:effectRef idx="0">
            <a:schemeClr val="accent2"/>
          </a:effectRef>
          <a:fontRef idx="minor">
            <a:schemeClr val="lt1"/>
          </a:fontRef>
        </p:style>
      </p:pic>
      <p:grpSp>
        <p:nvGrpSpPr>
          <p:cNvPr id="86" name="Group 85">
            <a:extLst>
              <a:ext uri="{FF2B5EF4-FFF2-40B4-BE49-F238E27FC236}">
                <a16:creationId xmlns:a16="http://schemas.microsoft.com/office/drawing/2014/main" xmlns="" id="{4C12742B-BBD2-4AE4-A02A-C2BC5C14061D}"/>
              </a:ext>
            </a:extLst>
          </p:cNvPr>
          <p:cNvGrpSpPr/>
          <p:nvPr/>
        </p:nvGrpSpPr>
        <p:grpSpPr>
          <a:xfrm>
            <a:off x="-3372" y="5771636"/>
            <a:ext cx="12195372" cy="1087664"/>
            <a:chOff x="-3372" y="5771636"/>
            <a:chExt cx="12195372" cy="1087664"/>
          </a:xfrm>
        </p:grpSpPr>
        <p:grpSp>
          <p:nvGrpSpPr>
            <p:cNvPr id="87" name="Group 86">
              <a:extLst>
                <a:ext uri="{FF2B5EF4-FFF2-40B4-BE49-F238E27FC236}">
                  <a16:creationId xmlns:a16="http://schemas.microsoft.com/office/drawing/2014/main" xmlns="" id="{703A3C69-2C76-4494-A75D-FB69B98724BA}"/>
                </a:ext>
              </a:extLst>
            </p:cNvPr>
            <p:cNvGrpSpPr/>
            <p:nvPr/>
          </p:nvGrpSpPr>
          <p:grpSpPr>
            <a:xfrm>
              <a:off x="-3372" y="6002404"/>
              <a:ext cx="2653222" cy="855594"/>
              <a:chOff x="5208276" y="5677120"/>
              <a:chExt cx="3880949" cy="1251508"/>
            </a:xfrm>
            <a:solidFill>
              <a:schemeClr val="bg1"/>
            </a:solidFill>
          </p:grpSpPr>
          <p:sp>
            <p:nvSpPr>
              <p:cNvPr id="129" name="Oval 128">
                <a:extLst>
                  <a:ext uri="{FF2B5EF4-FFF2-40B4-BE49-F238E27FC236}">
                    <a16:creationId xmlns:a16="http://schemas.microsoft.com/office/drawing/2014/main" xmlns="" id="{AB0A4FF9-FAC4-43C1-9501-C1C343AEBFD2}"/>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0" name="Oval 129">
                <a:extLst>
                  <a:ext uri="{FF2B5EF4-FFF2-40B4-BE49-F238E27FC236}">
                    <a16:creationId xmlns:a16="http://schemas.microsoft.com/office/drawing/2014/main" xmlns="" id="{F978CF49-1E5A-451C-8BC3-FEF1604F1A4A}"/>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1" name="Oval 130">
                <a:extLst>
                  <a:ext uri="{FF2B5EF4-FFF2-40B4-BE49-F238E27FC236}">
                    <a16:creationId xmlns:a16="http://schemas.microsoft.com/office/drawing/2014/main" xmlns="" id="{988C7211-316A-40F8-A150-78C907B8B58B}"/>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2" name="Oval 131">
                <a:extLst>
                  <a:ext uri="{FF2B5EF4-FFF2-40B4-BE49-F238E27FC236}">
                    <a16:creationId xmlns:a16="http://schemas.microsoft.com/office/drawing/2014/main" xmlns="" id="{E5386B6D-D3D2-44EB-9CC3-E1E7AB5F7D6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3" name="Oval 132">
                <a:extLst>
                  <a:ext uri="{FF2B5EF4-FFF2-40B4-BE49-F238E27FC236}">
                    <a16:creationId xmlns:a16="http://schemas.microsoft.com/office/drawing/2014/main" xmlns="" id="{583270BD-5E42-4C94-9147-D7CAD0AB15DF}"/>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4" name="Oval 133">
                <a:extLst>
                  <a:ext uri="{FF2B5EF4-FFF2-40B4-BE49-F238E27FC236}">
                    <a16:creationId xmlns:a16="http://schemas.microsoft.com/office/drawing/2014/main" xmlns="" id="{ECEE333A-4B64-4261-9A1A-1E3FA5F1D397}"/>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5" name="Oval 134">
                <a:extLst>
                  <a:ext uri="{FF2B5EF4-FFF2-40B4-BE49-F238E27FC236}">
                    <a16:creationId xmlns:a16="http://schemas.microsoft.com/office/drawing/2014/main" xmlns="" id="{C36573F1-37E8-4B72-AA4C-31D8F470D837}"/>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6" name="Oval 135">
                <a:extLst>
                  <a:ext uri="{FF2B5EF4-FFF2-40B4-BE49-F238E27FC236}">
                    <a16:creationId xmlns:a16="http://schemas.microsoft.com/office/drawing/2014/main" xmlns="" id="{86D353E0-00C5-4957-A3B2-24546EA54BAD}"/>
                  </a:ext>
                </a:extLst>
              </p:cNvPr>
              <p:cNvSpPr/>
              <p:nvPr/>
            </p:nvSpPr>
            <p:spPr>
              <a:xfrm>
                <a:off x="8369145" y="618281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7" name="Rectangle 136">
                <a:extLst>
                  <a:ext uri="{FF2B5EF4-FFF2-40B4-BE49-F238E27FC236}">
                    <a16:creationId xmlns:a16="http://schemas.microsoft.com/office/drawing/2014/main" xmlns="" id="{5F016A67-34C1-4386-9C9D-1055243B08AA}"/>
                  </a:ext>
                </a:extLst>
              </p:cNvPr>
              <p:cNvSpPr/>
              <p:nvPr/>
            </p:nvSpPr>
            <p:spPr>
              <a:xfrm>
                <a:off x="5208276" y="6761949"/>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8" name="Oval 137">
                <a:extLst>
                  <a:ext uri="{FF2B5EF4-FFF2-40B4-BE49-F238E27FC236}">
                    <a16:creationId xmlns:a16="http://schemas.microsoft.com/office/drawing/2014/main" xmlns="" id="{0252C833-C678-45CA-A199-7F35716EE1E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9" name="Oval 138">
                <a:extLst>
                  <a:ext uri="{FF2B5EF4-FFF2-40B4-BE49-F238E27FC236}">
                    <a16:creationId xmlns:a16="http://schemas.microsoft.com/office/drawing/2014/main" xmlns="" id="{4EC45244-B879-41AA-8FFE-075FAE0D099F}"/>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0" name="Oval 139">
                <a:extLst>
                  <a:ext uri="{FF2B5EF4-FFF2-40B4-BE49-F238E27FC236}">
                    <a16:creationId xmlns:a16="http://schemas.microsoft.com/office/drawing/2014/main" xmlns="" id="{C9955BB6-A182-42D7-8994-85C18BBD588E}"/>
                  </a:ext>
                </a:extLst>
              </p:cNvPr>
              <p:cNvSpPr/>
              <p:nvPr/>
            </p:nvSpPr>
            <p:spPr>
              <a:xfrm>
                <a:off x="5213208" y="6320028"/>
                <a:ext cx="595719" cy="59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1" name="Oval 140">
                <a:extLst>
                  <a:ext uri="{FF2B5EF4-FFF2-40B4-BE49-F238E27FC236}">
                    <a16:creationId xmlns:a16="http://schemas.microsoft.com/office/drawing/2014/main" xmlns="" id="{4957CEC7-D042-4C70-B305-ADD45B712C8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8" name="Group 87">
              <a:extLst>
                <a:ext uri="{FF2B5EF4-FFF2-40B4-BE49-F238E27FC236}">
                  <a16:creationId xmlns:a16="http://schemas.microsoft.com/office/drawing/2014/main" xmlns="" id="{85263D1D-5206-45BF-A1B3-E3D126751B1E}"/>
                </a:ext>
              </a:extLst>
            </p:cNvPr>
            <p:cNvGrpSpPr/>
            <p:nvPr/>
          </p:nvGrpSpPr>
          <p:grpSpPr>
            <a:xfrm>
              <a:off x="2503359" y="5771636"/>
              <a:ext cx="3430784" cy="1086364"/>
              <a:chOff x="5096347" y="5677120"/>
              <a:chExt cx="3992878" cy="1264356"/>
            </a:xfrm>
            <a:solidFill>
              <a:schemeClr val="bg1"/>
            </a:solidFill>
          </p:grpSpPr>
          <p:sp>
            <p:nvSpPr>
              <p:cNvPr id="116" name="Oval 115">
                <a:extLst>
                  <a:ext uri="{FF2B5EF4-FFF2-40B4-BE49-F238E27FC236}">
                    <a16:creationId xmlns:a16="http://schemas.microsoft.com/office/drawing/2014/main" xmlns="" id="{18DFA296-156D-4009-9788-2546166426B9}"/>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7" name="Oval 116">
                <a:extLst>
                  <a:ext uri="{FF2B5EF4-FFF2-40B4-BE49-F238E27FC236}">
                    <a16:creationId xmlns:a16="http://schemas.microsoft.com/office/drawing/2014/main" xmlns="" id="{EBA87D00-E5AE-499A-8A49-48AFDF3E0DD7}"/>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8" name="Oval 117">
                <a:extLst>
                  <a:ext uri="{FF2B5EF4-FFF2-40B4-BE49-F238E27FC236}">
                    <a16:creationId xmlns:a16="http://schemas.microsoft.com/office/drawing/2014/main" xmlns="" id="{E581E2D3-A2F4-46C1-9CE1-4D3350119764}"/>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9" name="Oval 118">
                <a:extLst>
                  <a:ext uri="{FF2B5EF4-FFF2-40B4-BE49-F238E27FC236}">
                    <a16:creationId xmlns:a16="http://schemas.microsoft.com/office/drawing/2014/main" xmlns="" id="{B145E789-11AE-422F-A756-ED76C76EEA3A}"/>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0" name="Oval 119">
                <a:extLst>
                  <a:ext uri="{FF2B5EF4-FFF2-40B4-BE49-F238E27FC236}">
                    <a16:creationId xmlns:a16="http://schemas.microsoft.com/office/drawing/2014/main" xmlns="" id="{B8B4C9CD-46F0-4869-8B22-1B12FAA56467}"/>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1" name="Oval 120">
                <a:extLst>
                  <a:ext uri="{FF2B5EF4-FFF2-40B4-BE49-F238E27FC236}">
                    <a16:creationId xmlns:a16="http://schemas.microsoft.com/office/drawing/2014/main" xmlns="" id="{5C1166E9-C181-4A2A-B0A8-A2AFBF5B9824}"/>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2" name="Oval 121">
                <a:extLst>
                  <a:ext uri="{FF2B5EF4-FFF2-40B4-BE49-F238E27FC236}">
                    <a16:creationId xmlns:a16="http://schemas.microsoft.com/office/drawing/2014/main" xmlns="" id="{8BA83311-26E5-4485-9FE7-4244FE0DA60D}"/>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3" name="Oval 122">
                <a:extLst>
                  <a:ext uri="{FF2B5EF4-FFF2-40B4-BE49-F238E27FC236}">
                    <a16:creationId xmlns:a16="http://schemas.microsoft.com/office/drawing/2014/main" xmlns="" id="{4768E5B8-5B7C-4A36-9FF6-7406D0BA39A4}"/>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4" name="Rectangle 123">
                <a:extLst>
                  <a:ext uri="{FF2B5EF4-FFF2-40B4-BE49-F238E27FC236}">
                    <a16:creationId xmlns:a16="http://schemas.microsoft.com/office/drawing/2014/main" xmlns="" id="{9ECD3B48-F20E-4171-A173-84BF3B4D009D}"/>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5" name="Oval 124">
                <a:extLst>
                  <a:ext uri="{FF2B5EF4-FFF2-40B4-BE49-F238E27FC236}">
                    <a16:creationId xmlns:a16="http://schemas.microsoft.com/office/drawing/2014/main" xmlns="" id="{CD1C6392-8FAF-49A6-B69D-50B51872598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6" name="Oval 125">
                <a:extLst>
                  <a:ext uri="{FF2B5EF4-FFF2-40B4-BE49-F238E27FC236}">
                    <a16:creationId xmlns:a16="http://schemas.microsoft.com/office/drawing/2014/main" xmlns="" id="{17812A5D-426E-4FC1-BE4D-3E2BAB38703C}"/>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7" name="Oval 126">
                <a:extLst>
                  <a:ext uri="{FF2B5EF4-FFF2-40B4-BE49-F238E27FC236}">
                    <a16:creationId xmlns:a16="http://schemas.microsoft.com/office/drawing/2014/main" xmlns="" id="{2E2A221B-DF7D-42A3-A2EF-B24FF15CF151}"/>
                  </a:ext>
                </a:extLst>
              </p:cNvPr>
              <p:cNvSpPr/>
              <p:nvPr/>
            </p:nvSpPr>
            <p:spPr>
              <a:xfrm>
                <a:off x="5096347" y="6288693"/>
                <a:ext cx="595719" cy="595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8" name="Oval 127">
                <a:extLst>
                  <a:ext uri="{FF2B5EF4-FFF2-40B4-BE49-F238E27FC236}">
                    <a16:creationId xmlns:a16="http://schemas.microsoft.com/office/drawing/2014/main" xmlns="" id="{A7207D26-B165-4191-B782-B313E6D89207}"/>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9" name="Group 88">
              <a:extLst>
                <a:ext uri="{FF2B5EF4-FFF2-40B4-BE49-F238E27FC236}">
                  <a16:creationId xmlns:a16="http://schemas.microsoft.com/office/drawing/2014/main" xmlns="" id="{012A7D5B-F4DA-4FC9-B4CA-16A84220B4F3}"/>
                </a:ext>
              </a:extLst>
            </p:cNvPr>
            <p:cNvGrpSpPr/>
            <p:nvPr/>
          </p:nvGrpSpPr>
          <p:grpSpPr>
            <a:xfrm flipH="1">
              <a:off x="5677557" y="5865298"/>
              <a:ext cx="3459076" cy="994002"/>
              <a:chOff x="5176824" y="5783050"/>
              <a:chExt cx="4025805" cy="1156862"/>
            </a:xfrm>
            <a:solidFill>
              <a:schemeClr val="bg1"/>
            </a:solidFill>
          </p:grpSpPr>
          <p:sp>
            <p:nvSpPr>
              <p:cNvPr id="104" name="Oval 103">
                <a:extLst>
                  <a:ext uri="{FF2B5EF4-FFF2-40B4-BE49-F238E27FC236}">
                    <a16:creationId xmlns:a16="http://schemas.microsoft.com/office/drawing/2014/main" xmlns="" id="{CB3F5042-7620-48AA-8AA9-A60CD6C0B1BE}"/>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5" name="Oval 104">
                <a:extLst>
                  <a:ext uri="{FF2B5EF4-FFF2-40B4-BE49-F238E27FC236}">
                    <a16:creationId xmlns:a16="http://schemas.microsoft.com/office/drawing/2014/main" xmlns="" id="{3D959D20-A083-4781-949F-FB1D6B99FF73}"/>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6" name="Oval 105">
                <a:extLst>
                  <a:ext uri="{FF2B5EF4-FFF2-40B4-BE49-F238E27FC236}">
                    <a16:creationId xmlns:a16="http://schemas.microsoft.com/office/drawing/2014/main" xmlns="" id="{9D6D4CD8-9320-4966-824F-584E128F0E65}"/>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7" name="Oval 106">
                <a:extLst>
                  <a:ext uri="{FF2B5EF4-FFF2-40B4-BE49-F238E27FC236}">
                    <a16:creationId xmlns:a16="http://schemas.microsoft.com/office/drawing/2014/main" xmlns="" id="{5195F3D2-551E-4893-8A58-67C10C93788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8" name="Oval 107">
                <a:extLst>
                  <a:ext uri="{FF2B5EF4-FFF2-40B4-BE49-F238E27FC236}">
                    <a16:creationId xmlns:a16="http://schemas.microsoft.com/office/drawing/2014/main" xmlns="" id="{C83E48FF-087F-4B2E-8279-6DF0342F5264}"/>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9" name="Oval 108">
                <a:extLst>
                  <a:ext uri="{FF2B5EF4-FFF2-40B4-BE49-F238E27FC236}">
                    <a16:creationId xmlns:a16="http://schemas.microsoft.com/office/drawing/2014/main" xmlns="" id="{DD51383D-208D-4641-8844-76B3C1D852A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0" name="Oval 109">
                <a:extLst>
                  <a:ext uri="{FF2B5EF4-FFF2-40B4-BE49-F238E27FC236}">
                    <a16:creationId xmlns:a16="http://schemas.microsoft.com/office/drawing/2014/main" xmlns="" id="{6A6669FB-E736-4C60-8A29-BAA5417CF2DA}"/>
                  </a:ext>
                </a:extLst>
              </p:cNvPr>
              <p:cNvSpPr/>
              <p:nvPr/>
            </p:nvSpPr>
            <p:spPr>
              <a:xfrm>
                <a:off x="8482549" y="610077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1" name="Rectangle 110">
                <a:extLst>
                  <a:ext uri="{FF2B5EF4-FFF2-40B4-BE49-F238E27FC236}">
                    <a16:creationId xmlns:a16="http://schemas.microsoft.com/office/drawing/2014/main" xmlns="" id="{DB80CD61-B537-4EE2-BC89-94F28C57ACAE}"/>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2" name="Oval 111">
                <a:extLst>
                  <a:ext uri="{FF2B5EF4-FFF2-40B4-BE49-F238E27FC236}">
                    <a16:creationId xmlns:a16="http://schemas.microsoft.com/office/drawing/2014/main" xmlns="" id="{6C0E99CA-9970-48CD-A2C8-6F6D40617667}"/>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3" name="Oval 112">
                <a:extLst>
                  <a:ext uri="{FF2B5EF4-FFF2-40B4-BE49-F238E27FC236}">
                    <a16:creationId xmlns:a16="http://schemas.microsoft.com/office/drawing/2014/main" xmlns="" id="{2899C702-B8A3-44C8-8C1A-96C97464AE2D}"/>
                  </a:ext>
                </a:extLst>
              </p:cNvPr>
              <p:cNvSpPr/>
              <p:nvPr/>
            </p:nvSpPr>
            <p:spPr>
              <a:xfrm>
                <a:off x="5176824" y="6066471"/>
                <a:ext cx="849276" cy="8492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4" name="Oval 113">
                <a:extLst>
                  <a:ext uri="{FF2B5EF4-FFF2-40B4-BE49-F238E27FC236}">
                    <a16:creationId xmlns:a16="http://schemas.microsoft.com/office/drawing/2014/main" xmlns="" id="{A7CDC775-77B4-4AD9-ADD0-A0FF9EAEAC4C}"/>
                  </a:ext>
                </a:extLst>
              </p:cNvPr>
              <p:cNvSpPr/>
              <p:nvPr/>
            </p:nvSpPr>
            <p:spPr>
              <a:xfrm>
                <a:off x="7541959" y="6181631"/>
                <a:ext cx="1213393"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5" name="Oval 114">
                <a:extLst>
                  <a:ext uri="{FF2B5EF4-FFF2-40B4-BE49-F238E27FC236}">
                    <a16:creationId xmlns:a16="http://schemas.microsoft.com/office/drawing/2014/main" xmlns="" id="{D5FB79FB-0C39-4C1B-AD25-2160424267C4}"/>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90" name="Group 89">
              <a:extLst>
                <a:ext uri="{FF2B5EF4-FFF2-40B4-BE49-F238E27FC236}">
                  <a16:creationId xmlns:a16="http://schemas.microsoft.com/office/drawing/2014/main" xmlns="" id="{EB52E871-9D18-4C7B-B4CD-E81CFC1DBCCB}"/>
                </a:ext>
              </a:extLst>
            </p:cNvPr>
            <p:cNvGrpSpPr/>
            <p:nvPr/>
          </p:nvGrpSpPr>
          <p:grpSpPr>
            <a:xfrm flipH="1">
              <a:off x="8843757" y="5862654"/>
              <a:ext cx="3348243" cy="995346"/>
              <a:chOff x="5192411" y="5783050"/>
              <a:chExt cx="3896814" cy="1158426"/>
            </a:xfrm>
            <a:solidFill>
              <a:schemeClr val="bg1"/>
            </a:solidFill>
          </p:grpSpPr>
          <p:sp>
            <p:nvSpPr>
              <p:cNvPr id="91" name="Oval 90">
                <a:extLst>
                  <a:ext uri="{FF2B5EF4-FFF2-40B4-BE49-F238E27FC236}">
                    <a16:creationId xmlns:a16="http://schemas.microsoft.com/office/drawing/2014/main" xmlns="" id="{FF5789D8-4786-4DF4-95F6-A90FBEAF85B5}"/>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Oval 91">
                <a:extLst>
                  <a:ext uri="{FF2B5EF4-FFF2-40B4-BE49-F238E27FC236}">
                    <a16:creationId xmlns:a16="http://schemas.microsoft.com/office/drawing/2014/main" xmlns="" id="{F090F829-9315-4CA1-8D6A-2DB7CDF82816}"/>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Oval 93">
                <a:extLst>
                  <a:ext uri="{FF2B5EF4-FFF2-40B4-BE49-F238E27FC236}">
                    <a16:creationId xmlns:a16="http://schemas.microsoft.com/office/drawing/2014/main" xmlns="" id="{D9926DD9-254C-4C69-B6CC-B0D98F5490E7}"/>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Oval 94">
                <a:extLst>
                  <a:ext uri="{FF2B5EF4-FFF2-40B4-BE49-F238E27FC236}">
                    <a16:creationId xmlns:a16="http://schemas.microsoft.com/office/drawing/2014/main" xmlns="" id="{CFCB6364-1C64-4076-8756-77A8E36FF0DD}"/>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Oval 95">
                <a:extLst>
                  <a:ext uri="{FF2B5EF4-FFF2-40B4-BE49-F238E27FC236}">
                    <a16:creationId xmlns:a16="http://schemas.microsoft.com/office/drawing/2014/main" xmlns="" id="{7D337828-1D66-42DB-9EC7-00FD2187066C}"/>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7" name="Oval 96">
                <a:extLst>
                  <a:ext uri="{FF2B5EF4-FFF2-40B4-BE49-F238E27FC236}">
                    <a16:creationId xmlns:a16="http://schemas.microsoft.com/office/drawing/2014/main" xmlns="" id="{5E093C55-07F0-46C1-8122-1D60D10D851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8" name="Oval 97">
                <a:extLst>
                  <a:ext uri="{FF2B5EF4-FFF2-40B4-BE49-F238E27FC236}">
                    <a16:creationId xmlns:a16="http://schemas.microsoft.com/office/drawing/2014/main" xmlns="" id="{797F0166-9ABD-4816-B8B9-03CE4A1CF37E}"/>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9" name="Rectangle 98">
                <a:extLst>
                  <a:ext uri="{FF2B5EF4-FFF2-40B4-BE49-F238E27FC236}">
                    <a16:creationId xmlns:a16="http://schemas.microsoft.com/office/drawing/2014/main" xmlns="" id="{E6C2B19F-F75C-4AE1-8690-1A7AA8BFD395}"/>
                  </a:ext>
                </a:extLst>
              </p:cNvPr>
              <p:cNvSpPr/>
              <p:nvPr/>
            </p:nvSpPr>
            <p:spPr>
              <a:xfrm>
                <a:off x="5192411" y="6613640"/>
                <a:ext cx="3880949" cy="32379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0" name="Oval 99">
                <a:extLst>
                  <a:ext uri="{FF2B5EF4-FFF2-40B4-BE49-F238E27FC236}">
                    <a16:creationId xmlns:a16="http://schemas.microsoft.com/office/drawing/2014/main" xmlns="" id="{90282034-C4CF-443B-9646-1DB95B8C8D74}"/>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1" name="Oval 100">
                <a:extLst>
                  <a:ext uri="{FF2B5EF4-FFF2-40B4-BE49-F238E27FC236}">
                    <a16:creationId xmlns:a16="http://schemas.microsoft.com/office/drawing/2014/main" xmlns="" id="{7939ED8E-F096-4B69-9BE6-EC7DFD687634}"/>
                  </a:ext>
                </a:extLst>
              </p:cNvPr>
              <p:cNvSpPr/>
              <p:nvPr/>
            </p:nvSpPr>
            <p:spPr>
              <a:xfrm>
                <a:off x="5192411" y="6030346"/>
                <a:ext cx="907666" cy="9076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02" name="Oval 101">
                <a:extLst>
                  <a:ext uri="{FF2B5EF4-FFF2-40B4-BE49-F238E27FC236}">
                    <a16:creationId xmlns:a16="http://schemas.microsoft.com/office/drawing/2014/main" xmlns="" id="{7F038885-7C8E-4EF9-9221-F5B2ACCC797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3" name="Oval 102">
                <a:extLst>
                  <a:ext uri="{FF2B5EF4-FFF2-40B4-BE49-F238E27FC236}">
                    <a16:creationId xmlns:a16="http://schemas.microsoft.com/office/drawing/2014/main" xmlns="" id="{6FE9DDEF-C633-4DC4-BC55-2A8FCB686D69}"/>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pic>
        <p:nvPicPr>
          <p:cNvPr id="147" name="Picture 146" descr="Description: cid:image001.png@01D30535.E9EF8370"/>
          <p:cNvPicPr/>
          <p:nvPr/>
        </p:nvPicPr>
        <p:blipFill>
          <a:blip r:embed="rId4">
            <a:extLst>
              <a:ext uri="{28A0092B-C50C-407E-A947-70E740481C1C}">
                <a14:useLocalDpi xmlns:a14="http://schemas.microsoft.com/office/drawing/2010/main" val="0"/>
              </a:ext>
            </a:extLst>
          </a:blip>
          <a:srcRect/>
          <a:stretch>
            <a:fillRect/>
          </a:stretch>
        </p:blipFill>
        <p:spPr bwMode="auto">
          <a:xfrm>
            <a:off x="9124696" y="6333607"/>
            <a:ext cx="832888" cy="519787"/>
          </a:xfrm>
          <a:prstGeom prst="rect">
            <a:avLst/>
          </a:prstGeom>
          <a:noFill/>
          <a:ln>
            <a:noFill/>
          </a:ln>
        </p:spPr>
      </p:pic>
      <p:pic>
        <p:nvPicPr>
          <p:cNvPr id="149" name="Picture 148"/>
          <p:cNvPicPr/>
          <p:nvPr/>
        </p:nvPicPr>
        <p:blipFill>
          <a:blip r:embed="rId5" cstate="print">
            <a:extLst>
              <a:ext uri="{28A0092B-C50C-407E-A947-70E740481C1C}">
                <a14:useLocalDpi xmlns:a14="http://schemas.microsoft.com/office/drawing/2010/main" val="0"/>
              </a:ext>
            </a:extLst>
          </a:blip>
          <a:stretch>
            <a:fillRect/>
          </a:stretch>
        </p:blipFill>
        <p:spPr>
          <a:xfrm>
            <a:off x="1962226" y="6360229"/>
            <a:ext cx="607035" cy="481599"/>
          </a:xfrm>
          <a:prstGeom prst="rect">
            <a:avLst/>
          </a:prstGeom>
        </p:spPr>
      </p:pic>
      <p:pic>
        <p:nvPicPr>
          <p:cNvPr id="143" name="Picture 142" descr="\\192.168.1.187\Public\ANTETE_MLPDA\MLPDA_e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9942" y="6355696"/>
            <a:ext cx="3050504" cy="468929"/>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64">
            <a:extLst>
              <a:ext uri="{FF2B5EF4-FFF2-40B4-BE49-F238E27FC236}">
                <a16:creationId xmlns:a16="http://schemas.microsoft.com/office/drawing/2014/main" xmlns="" id="{BEB6F09A-70ED-41E9-94E9-27FB3F1C0316}"/>
              </a:ext>
            </a:extLst>
          </p:cNvPr>
          <p:cNvSpPr txBox="1"/>
          <p:nvPr/>
        </p:nvSpPr>
        <p:spPr>
          <a:xfrm>
            <a:off x="-49594" y="511294"/>
            <a:ext cx="9509568" cy="892552"/>
          </a:xfrm>
          <a:prstGeom prst="rect">
            <a:avLst/>
          </a:prstGeom>
          <a:solidFill>
            <a:schemeClr val="accent4"/>
          </a:solidFill>
          <a:effectLst>
            <a:outerShdw blurRad="50800" dist="38100" dir="2700000" algn="tl" rotWithShape="0">
              <a:prstClr val="black">
                <a:alpha val="40000"/>
              </a:prstClr>
            </a:outerShdw>
          </a:effectLst>
        </p:spPr>
        <p:txBody>
          <a:bodyPr wrap="square" rtlCol="0" anchor="ctr">
            <a:spAutoFit/>
          </a:bodyPr>
          <a:lstStyle/>
          <a:p>
            <a:r>
              <a:rPr lang="en-GB" sz="2800" b="1" dirty="0" smtClean="0">
                <a:solidFill>
                  <a:schemeClr val="bg1"/>
                </a:solidFill>
              </a:rPr>
              <a:t>Main </a:t>
            </a:r>
            <a:r>
              <a:rPr lang="en-GB" sz="2800" b="1" dirty="0">
                <a:solidFill>
                  <a:schemeClr val="bg1"/>
                </a:solidFill>
              </a:rPr>
              <a:t>conclusions – common highlighted areas for cooperation</a:t>
            </a:r>
          </a:p>
          <a:p>
            <a:r>
              <a:rPr lang="en-GB" sz="2400" b="1" dirty="0" smtClean="0">
                <a:solidFill>
                  <a:schemeClr val="bg1"/>
                </a:solidFill>
              </a:rPr>
              <a:t>	</a:t>
            </a:r>
            <a:endParaRPr lang="ko-KR" altLang="en-US" sz="2400" b="1" dirty="0">
              <a:solidFill>
                <a:schemeClr val="bg1"/>
              </a:solidFill>
              <a:cs typeface="Arial" pitchFamily="34" charset="0"/>
            </a:endParaRPr>
          </a:p>
        </p:txBody>
      </p:sp>
      <p:sp>
        <p:nvSpPr>
          <p:cNvPr id="10" name="TextBox 9"/>
          <p:cNvSpPr txBox="1"/>
          <p:nvPr/>
        </p:nvSpPr>
        <p:spPr>
          <a:xfrm>
            <a:off x="8472447" y="2198723"/>
            <a:ext cx="3269460" cy="2215991"/>
          </a:xfrm>
          <a:prstGeom prst="rect">
            <a:avLst/>
          </a:prstGeom>
          <a:noFill/>
        </p:spPr>
        <p:txBody>
          <a:bodyPr wrap="square" rtlCol="0">
            <a:spAutoFit/>
          </a:bodyPr>
          <a:lstStyle/>
          <a:p>
            <a:pPr algn="just"/>
            <a:r>
              <a:rPr lang="en-GB" sz="2000" b="1" dirty="0" smtClean="0">
                <a:solidFill>
                  <a:srgbClr val="003399"/>
                </a:solidFill>
              </a:rPr>
              <a:t>Statistical data to be collected and analysed from </a:t>
            </a:r>
            <a:r>
              <a:rPr lang="en-GB" sz="2000" b="1" dirty="0" err="1" smtClean="0">
                <a:solidFill>
                  <a:srgbClr val="003399"/>
                </a:solidFill>
              </a:rPr>
              <a:t>BSB</a:t>
            </a:r>
            <a:r>
              <a:rPr lang="en-GB" sz="2000" b="1" dirty="0" smtClean="0">
                <a:solidFill>
                  <a:srgbClr val="003399"/>
                </a:solidFill>
              </a:rPr>
              <a:t> countries</a:t>
            </a:r>
          </a:p>
          <a:p>
            <a:pPr algn="just"/>
            <a:endParaRPr lang="en-GB" b="1" dirty="0">
              <a:solidFill>
                <a:srgbClr val="003399"/>
              </a:solidFill>
            </a:endParaRPr>
          </a:p>
          <a:p>
            <a:pPr algn="just"/>
            <a:endParaRPr lang="en-GB" sz="2000" b="1" dirty="0" smtClean="0">
              <a:solidFill>
                <a:srgbClr val="003399"/>
              </a:solidFill>
            </a:endParaRPr>
          </a:p>
          <a:p>
            <a:pPr algn="just"/>
            <a:r>
              <a:rPr lang="en-GB" sz="2000" b="1" dirty="0" smtClean="0">
                <a:solidFill>
                  <a:srgbClr val="003399"/>
                </a:solidFill>
              </a:rPr>
              <a:t>Territorial analysis + SWOT analysis </a:t>
            </a:r>
          </a:p>
        </p:txBody>
      </p:sp>
      <p:grpSp>
        <p:nvGrpSpPr>
          <p:cNvPr id="73" name="Group 72"/>
          <p:cNvGrpSpPr/>
          <p:nvPr/>
        </p:nvGrpSpPr>
        <p:grpSpPr>
          <a:xfrm>
            <a:off x="2859349" y="2903534"/>
            <a:ext cx="2727402" cy="1955016"/>
            <a:chOff x="2401580" y="2825072"/>
            <a:chExt cx="2727402" cy="1955016"/>
          </a:xfrm>
        </p:grpSpPr>
        <p:sp>
          <p:nvSpPr>
            <p:cNvPr id="9" name="Oval 8"/>
            <p:cNvSpPr/>
            <p:nvPr/>
          </p:nvSpPr>
          <p:spPr>
            <a:xfrm>
              <a:off x="2401580" y="2825072"/>
              <a:ext cx="2727402" cy="1955016"/>
            </a:xfrm>
            <a:prstGeom prst="ellipse">
              <a:avLst/>
            </a:prstGeom>
            <a:solidFill>
              <a:srgbClr val="003399"/>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2" name="TextBox 141"/>
            <p:cNvSpPr txBox="1"/>
            <p:nvPr/>
          </p:nvSpPr>
          <p:spPr>
            <a:xfrm>
              <a:off x="2503359" y="2903534"/>
              <a:ext cx="2604950" cy="1569660"/>
            </a:xfrm>
            <a:prstGeom prst="rect">
              <a:avLst/>
            </a:prstGeom>
            <a:noFill/>
          </p:spPr>
          <p:txBody>
            <a:bodyPr wrap="square" rtlCol="0">
              <a:spAutoFit/>
            </a:bodyPr>
            <a:lstStyle/>
            <a:p>
              <a:pPr algn="ctr"/>
              <a:r>
                <a:rPr lang="en-GB" sz="3200" b="1" dirty="0" smtClean="0">
                  <a:solidFill>
                    <a:schemeClr val="bg1"/>
                  </a:solidFill>
                </a:rPr>
                <a:t>Common areas for cooperation </a:t>
              </a:r>
              <a:endParaRPr lang="en-GB" sz="3200" b="1" dirty="0">
                <a:solidFill>
                  <a:schemeClr val="bg1"/>
                </a:solidFill>
              </a:endParaRPr>
            </a:p>
          </p:txBody>
        </p:sp>
      </p:grpSp>
      <p:grpSp>
        <p:nvGrpSpPr>
          <p:cNvPr id="144" name="Group 143"/>
          <p:cNvGrpSpPr/>
          <p:nvPr/>
        </p:nvGrpSpPr>
        <p:grpSpPr>
          <a:xfrm>
            <a:off x="3273997" y="5032504"/>
            <a:ext cx="1959420" cy="1249680"/>
            <a:chOff x="2440169" y="4515516"/>
            <a:chExt cx="1959420" cy="1249680"/>
          </a:xfrm>
        </p:grpSpPr>
        <p:sp>
          <p:nvSpPr>
            <p:cNvPr id="145" name="Oval 144"/>
            <p:cNvSpPr/>
            <p:nvPr/>
          </p:nvSpPr>
          <p:spPr>
            <a:xfrm>
              <a:off x="2440169" y="4515516"/>
              <a:ext cx="1959420" cy="1249680"/>
            </a:xfrm>
            <a:prstGeom prst="ellipse">
              <a:avLst/>
            </a:prstGeom>
            <a:solidFill>
              <a:srgbClr val="5CBD13">
                <a:alpha val="49804"/>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8" name="TextBox 147"/>
            <p:cNvSpPr txBox="1"/>
            <p:nvPr/>
          </p:nvSpPr>
          <p:spPr>
            <a:xfrm>
              <a:off x="2630241" y="4517357"/>
              <a:ext cx="1579276" cy="1200329"/>
            </a:xfrm>
            <a:prstGeom prst="rect">
              <a:avLst/>
            </a:prstGeom>
            <a:noFill/>
          </p:spPr>
          <p:txBody>
            <a:bodyPr wrap="square" rtlCol="0">
              <a:spAutoFit/>
            </a:bodyPr>
            <a:lstStyle/>
            <a:p>
              <a:pPr algn="ctr"/>
              <a:r>
                <a:rPr lang="en-GB" dirty="0">
                  <a:solidFill>
                    <a:srgbClr val="003399"/>
                  </a:solidFill>
                </a:rPr>
                <a:t>i</a:t>
              </a:r>
              <a:r>
                <a:rPr lang="en-GB" dirty="0" smtClean="0">
                  <a:solidFill>
                    <a:srgbClr val="003399"/>
                  </a:solidFill>
                </a:rPr>
                <a:t>nstitutional capacity (national and regional level)</a:t>
              </a:r>
              <a:endParaRPr lang="en-GB" dirty="0">
                <a:solidFill>
                  <a:srgbClr val="003399"/>
                </a:solidFill>
              </a:endParaRPr>
            </a:p>
          </p:txBody>
        </p:sp>
      </p:grpSp>
      <p:grpSp>
        <p:nvGrpSpPr>
          <p:cNvPr id="12" name="Group 11"/>
          <p:cNvGrpSpPr/>
          <p:nvPr/>
        </p:nvGrpSpPr>
        <p:grpSpPr>
          <a:xfrm>
            <a:off x="1981045" y="1586246"/>
            <a:ext cx="1901399" cy="1317288"/>
            <a:chOff x="1385237" y="1541751"/>
            <a:chExt cx="1901399" cy="1317288"/>
          </a:xfrm>
        </p:grpSpPr>
        <p:sp>
          <p:nvSpPr>
            <p:cNvPr id="15" name="Oval 14"/>
            <p:cNvSpPr/>
            <p:nvPr/>
          </p:nvSpPr>
          <p:spPr>
            <a:xfrm>
              <a:off x="1385237" y="1541751"/>
              <a:ext cx="1901399" cy="1317288"/>
            </a:xfrm>
            <a:prstGeom prst="ellipse">
              <a:avLst/>
            </a:prstGeom>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TextBox 149"/>
            <p:cNvSpPr txBox="1"/>
            <p:nvPr/>
          </p:nvSpPr>
          <p:spPr>
            <a:xfrm>
              <a:off x="1646468" y="1877229"/>
              <a:ext cx="1411869" cy="646331"/>
            </a:xfrm>
            <a:prstGeom prst="rect">
              <a:avLst/>
            </a:prstGeom>
            <a:noFill/>
          </p:spPr>
          <p:txBody>
            <a:bodyPr wrap="square" rtlCol="0">
              <a:spAutoFit/>
            </a:bodyPr>
            <a:lstStyle/>
            <a:p>
              <a:pPr algn="ctr"/>
              <a:r>
                <a:rPr lang="en-GB" dirty="0">
                  <a:solidFill>
                    <a:srgbClr val="003399"/>
                  </a:solidFill>
                </a:rPr>
                <a:t>s</a:t>
              </a:r>
              <a:r>
                <a:rPr lang="en-GB" dirty="0" smtClean="0">
                  <a:solidFill>
                    <a:srgbClr val="003399"/>
                  </a:solidFill>
                </a:rPr>
                <a:t>kills and education</a:t>
              </a:r>
              <a:endParaRPr lang="en-GB" dirty="0">
                <a:solidFill>
                  <a:srgbClr val="003399"/>
                </a:solidFill>
              </a:endParaRPr>
            </a:p>
          </p:txBody>
        </p:sp>
      </p:grpSp>
      <p:grpSp>
        <p:nvGrpSpPr>
          <p:cNvPr id="16" name="Group 15"/>
          <p:cNvGrpSpPr/>
          <p:nvPr/>
        </p:nvGrpSpPr>
        <p:grpSpPr>
          <a:xfrm>
            <a:off x="4470704" y="1566295"/>
            <a:ext cx="1956506" cy="1317289"/>
            <a:chOff x="4150729" y="1600487"/>
            <a:chExt cx="1956506" cy="1317289"/>
          </a:xfrm>
        </p:grpSpPr>
        <p:sp>
          <p:nvSpPr>
            <p:cNvPr id="14" name="Oval 13"/>
            <p:cNvSpPr/>
            <p:nvPr/>
          </p:nvSpPr>
          <p:spPr>
            <a:xfrm>
              <a:off x="4150729" y="1600487"/>
              <a:ext cx="1956506" cy="1317289"/>
            </a:xfrm>
            <a:prstGeom prst="ellipse">
              <a:avLst/>
            </a:prstGeom>
            <a:solidFill>
              <a:srgbClr val="FF0000">
                <a:alpha val="5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1" name="TextBox 150"/>
            <p:cNvSpPr txBox="1"/>
            <p:nvPr/>
          </p:nvSpPr>
          <p:spPr>
            <a:xfrm>
              <a:off x="4460270" y="1935965"/>
              <a:ext cx="1386811" cy="646331"/>
            </a:xfrm>
            <a:prstGeom prst="rect">
              <a:avLst/>
            </a:prstGeom>
            <a:noFill/>
          </p:spPr>
          <p:txBody>
            <a:bodyPr wrap="square" rtlCol="0">
              <a:spAutoFit/>
            </a:bodyPr>
            <a:lstStyle/>
            <a:p>
              <a:pPr algn="ctr"/>
              <a:r>
                <a:rPr lang="en-GB" dirty="0">
                  <a:solidFill>
                    <a:srgbClr val="003399"/>
                  </a:solidFill>
                </a:rPr>
                <a:t>a</a:t>
              </a:r>
              <a:r>
                <a:rPr lang="en-GB" dirty="0" smtClean="0">
                  <a:solidFill>
                    <a:srgbClr val="003399"/>
                  </a:solidFill>
                </a:rPr>
                <a:t>quaculture</a:t>
              </a:r>
              <a:r>
                <a:rPr lang="en-GB" dirty="0">
                  <a:solidFill>
                    <a:srgbClr val="003399"/>
                  </a:solidFill>
                </a:rPr>
                <a:t>,</a:t>
              </a:r>
              <a:r>
                <a:rPr lang="en-GB" dirty="0" smtClean="0">
                  <a:solidFill>
                    <a:srgbClr val="003399"/>
                  </a:solidFill>
                </a:rPr>
                <a:t> tourism</a:t>
              </a:r>
              <a:endParaRPr lang="en-GB" dirty="0">
                <a:solidFill>
                  <a:srgbClr val="003399"/>
                </a:solidFill>
              </a:endParaRPr>
            </a:p>
          </p:txBody>
        </p:sp>
      </p:grpSp>
      <p:grpSp>
        <p:nvGrpSpPr>
          <p:cNvPr id="17" name="Group 16"/>
          <p:cNvGrpSpPr/>
          <p:nvPr/>
        </p:nvGrpSpPr>
        <p:grpSpPr>
          <a:xfrm>
            <a:off x="5803258" y="2995399"/>
            <a:ext cx="1846896" cy="1286611"/>
            <a:chOff x="5467766" y="3127885"/>
            <a:chExt cx="1846896" cy="1286611"/>
          </a:xfrm>
        </p:grpSpPr>
        <p:sp>
          <p:nvSpPr>
            <p:cNvPr id="19" name="Oval 18"/>
            <p:cNvSpPr/>
            <p:nvPr/>
          </p:nvSpPr>
          <p:spPr>
            <a:xfrm>
              <a:off x="5467766" y="3127885"/>
              <a:ext cx="1846896" cy="1286611"/>
            </a:xfrm>
            <a:prstGeom prst="ellipse">
              <a:avLst/>
            </a:prstGeom>
            <a:solidFill>
              <a:srgbClr val="00B0F0">
                <a:alpha val="5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2" name="TextBox 151"/>
            <p:cNvSpPr txBox="1"/>
            <p:nvPr/>
          </p:nvSpPr>
          <p:spPr>
            <a:xfrm>
              <a:off x="5648247" y="3309525"/>
              <a:ext cx="1509568" cy="923330"/>
            </a:xfrm>
            <a:prstGeom prst="rect">
              <a:avLst/>
            </a:prstGeom>
            <a:noFill/>
          </p:spPr>
          <p:txBody>
            <a:bodyPr wrap="square" rtlCol="0">
              <a:spAutoFit/>
            </a:bodyPr>
            <a:lstStyle/>
            <a:p>
              <a:pPr algn="ctr"/>
              <a:r>
                <a:rPr lang="en-GB" dirty="0">
                  <a:solidFill>
                    <a:srgbClr val="003399"/>
                  </a:solidFill>
                </a:rPr>
                <a:t>c</a:t>
              </a:r>
              <a:r>
                <a:rPr lang="en-GB" dirty="0" smtClean="0">
                  <a:solidFill>
                    <a:srgbClr val="003399"/>
                  </a:solidFill>
                </a:rPr>
                <a:t>limate change, pollution</a:t>
              </a:r>
              <a:endParaRPr lang="en-GB" dirty="0">
                <a:solidFill>
                  <a:srgbClr val="003399"/>
                </a:solidFill>
              </a:endParaRPr>
            </a:p>
          </p:txBody>
        </p:sp>
      </p:grpSp>
      <p:grpSp>
        <p:nvGrpSpPr>
          <p:cNvPr id="70" name="Group 69"/>
          <p:cNvGrpSpPr/>
          <p:nvPr/>
        </p:nvGrpSpPr>
        <p:grpSpPr>
          <a:xfrm>
            <a:off x="5424782" y="4503782"/>
            <a:ext cx="2047115" cy="1286611"/>
            <a:chOff x="4799942" y="4579982"/>
            <a:chExt cx="2047115" cy="1286611"/>
          </a:xfrm>
        </p:grpSpPr>
        <p:sp>
          <p:nvSpPr>
            <p:cNvPr id="13" name="Oval 12"/>
            <p:cNvSpPr/>
            <p:nvPr/>
          </p:nvSpPr>
          <p:spPr>
            <a:xfrm>
              <a:off x="4799942" y="4579982"/>
              <a:ext cx="2047115" cy="1286611"/>
            </a:xfrm>
            <a:prstGeom prst="ellipse">
              <a:avLst/>
            </a:prstGeom>
            <a:solidFill>
              <a:srgbClr val="FF9900">
                <a:alpha val="5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3" name="TextBox 152"/>
            <p:cNvSpPr txBox="1"/>
            <p:nvPr/>
          </p:nvSpPr>
          <p:spPr>
            <a:xfrm>
              <a:off x="4957578" y="4795107"/>
              <a:ext cx="1754581" cy="923330"/>
            </a:xfrm>
            <a:prstGeom prst="rect">
              <a:avLst/>
            </a:prstGeom>
            <a:noFill/>
          </p:spPr>
          <p:txBody>
            <a:bodyPr wrap="square" rtlCol="0">
              <a:spAutoFit/>
            </a:bodyPr>
            <a:lstStyle/>
            <a:p>
              <a:pPr algn="ctr"/>
              <a:r>
                <a:rPr lang="en-GB" dirty="0" smtClean="0">
                  <a:solidFill>
                    <a:srgbClr val="003399"/>
                  </a:solidFill>
                </a:rPr>
                <a:t>water quality, environmental </a:t>
              </a:r>
              <a:r>
                <a:rPr lang="en-GB" dirty="0">
                  <a:solidFill>
                    <a:srgbClr val="003399"/>
                  </a:solidFill>
                </a:rPr>
                <a:t>risks</a:t>
              </a:r>
            </a:p>
          </p:txBody>
        </p:sp>
      </p:grpSp>
      <p:grpSp>
        <p:nvGrpSpPr>
          <p:cNvPr id="71" name="Group 70"/>
          <p:cNvGrpSpPr/>
          <p:nvPr/>
        </p:nvGrpSpPr>
        <p:grpSpPr>
          <a:xfrm>
            <a:off x="1044752" y="4540713"/>
            <a:ext cx="1959420" cy="1249680"/>
            <a:chOff x="419912" y="4616913"/>
            <a:chExt cx="1959420" cy="1249680"/>
          </a:xfrm>
        </p:grpSpPr>
        <p:sp>
          <p:nvSpPr>
            <p:cNvPr id="20" name="Oval 19"/>
            <p:cNvSpPr/>
            <p:nvPr/>
          </p:nvSpPr>
          <p:spPr>
            <a:xfrm>
              <a:off x="419912" y="4616913"/>
              <a:ext cx="1959420" cy="1249680"/>
            </a:xfrm>
            <a:prstGeom prst="ellipse">
              <a:avLst/>
            </a:prstGeom>
            <a:solidFill>
              <a:srgbClr val="7030A0">
                <a:alpha val="5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4" name="TextBox 153"/>
            <p:cNvSpPr txBox="1"/>
            <p:nvPr/>
          </p:nvSpPr>
          <p:spPr>
            <a:xfrm>
              <a:off x="624556" y="4780088"/>
              <a:ext cx="1579276" cy="923330"/>
            </a:xfrm>
            <a:prstGeom prst="rect">
              <a:avLst/>
            </a:prstGeom>
            <a:noFill/>
          </p:spPr>
          <p:txBody>
            <a:bodyPr wrap="square" rtlCol="0">
              <a:spAutoFit/>
            </a:bodyPr>
            <a:lstStyle/>
            <a:p>
              <a:pPr algn="ctr"/>
              <a:r>
                <a:rPr lang="en-GB" dirty="0">
                  <a:solidFill>
                    <a:srgbClr val="003399"/>
                  </a:solidFill>
                </a:rPr>
                <a:t>b</a:t>
              </a:r>
              <a:r>
                <a:rPr lang="en-GB" dirty="0" smtClean="0">
                  <a:solidFill>
                    <a:srgbClr val="003399"/>
                  </a:solidFill>
                </a:rPr>
                <a:t>iodiversity and natural resources</a:t>
              </a:r>
              <a:endParaRPr lang="en-GB" dirty="0">
                <a:solidFill>
                  <a:srgbClr val="003399"/>
                </a:solidFill>
              </a:endParaRPr>
            </a:p>
          </p:txBody>
        </p:sp>
      </p:grpSp>
      <p:grpSp>
        <p:nvGrpSpPr>
          <p:cNvPr id="72" name="Group 71"/>
          <p:cNvGrpSpPr/>
          <p:nvPr/>
        </p:nvGrpSpPr>
        <p:grpSpPr>
          <a:xfrm>
            <a:off x="671917" y="3058929"/>
            <a:ext cx="1967198" cy="1286611"/>
            <a:chOff x="47077" y="3089409"/>
            <a:chExt cx="1967198" cy="1286611"/>
          </a:xfrm>
        </p:grpSpPr>
        <p:sp>
          <p:nvSpPr>
            <p:cNvPr id="18" name="Oval 17"/>
            <p:cNvSpPr/>
            <p:nvPr/>
          </p:nvSpPr>
          <p:spPr>
            <a:xfrm>
              <a:off x="47077" y="3089409"/>
              <a:ext cx="1967198" cy="1286611"/>
            </a:xfrm>
            <a:prstGeom prst="ellipse">
              <a:avLst/>
            </a:prstGeom>
            <a:solidFill>
              <a:srgbClr val="FFFF00">
                <a:alpha val="5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5" name="TextBox 154"/>
            <p:cNvSpPr txBox="1"/>
            <p:nvPr/>
          </p:nvSpPr>
          <p:spPr>
            <a:xfrm>
              <a:off x="230972" y="3395918"/>
              <a:ext cx="1658770" cy="646331"/>
            </a:xfrm>
            <a:prstGeom prst="rect">
              <a:avLst/>
            </a:prstGeom>
            <a:noFill/>
          </p:spPr>
          <p:txBody>
            <a:bodyPr wrap="square" rtlCol="0">
              <a:spAutoFit/>
            </a:bodyPr>
            <a:lstStyle/>
            <a:p>
              <a:pPr algn="ctr"/>
              <a:r>
                <a:rPr lang="en-GB" dirty="0" smtClean="0">
                  <a:solidFill>
                    <a:srgbClr val="003399"/>
                  </a:solidFill>
                </a:rPr>
                <a:t>research and development</a:t>
              </a:r>
              <a:endParaRPr lang="en-GB" dirty="0">
                <a:solidFill>
                  <a:srgbClr val="003399"/>
                </a:solidFill>
              </a:endParaRPr>
            </a:p>
          </p:txBody>
        </p:sp>
      </p:grpSp>
      <p:sp>
        <p:nvSpPr>
          <p:cNvPr id="4" name="Down Arrow 3"/>
          <p:cNvSpPr/>
          <p:nvPr/>
        </p:nvSpPr>
        <p:spPr>
          <a:xfrm>
            <a:off x="9933084" y="3216274"/>
            <a:ext cx="484632" cy="4532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523109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5" name="Picture 2" descr="C:\Users\PaulM\Desktop\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217" y="-832"/>
            <a:ext cx="12323217" cy="6884064"/>
          </a:xfrm>
          <a:prstGeom prst="rect">
            <a:avLst/>
          </a:prstGeom>
          <a:noFill/>
          <a:extLst>
            <a:ext uri="{909E8E84-426E-40DD-AFC4-6F175D3DCCD1}">
              <a14:hiddenFill xmlns:a14="http://schemas.microsoft.com/office/drawing/2010/main">
                <a:solidFill>
                  <a:srgbClr val="FFFFFF"/>
                </a:solidFill>
              </a14:hiddenFill>
            </a:ext>
          </a:extLst>
        </p:spPr>
      </p:pic>
      <p:grpSp>
        <p:nvGrpSpPr>
          <p:cNvPr id="30" name="Group 29">
            <a:extLst>
              <a:ext uri="{FF2B5EF4-FFF2-40B4-BE49-F238E27FC236}">
                <a16:creationId xmlns:a16="http://schemas.microsoft.com/office/drawing/2014/main" xmlns="" id="{08F98EA9-55CA-4787-A532-710169E7ECAC}"/>
              </a:ext>
            </a:extLst>
          </p:cNvPr>
          <p:cNvGrpSpPr/>
          <p:nvPr/>
        </p:nvGrpSpPr>
        <p:grpSpPr>
          <a:xfrm>
            <a:off x="1742" y="5414490"/>
            <a:ext cx="12190258" cy="1468742"/>
            <a:chOff x="1742" y="5389258"/>
            <a:chExt cx="12190258" cy="1468742"/>
          </a:xfrm>
        </p:grpSpPr>
        <p:grpSp>
          <p:nvGrpSpPr>
            <p:cNvPr id="31" name="Group 30">
              <a:extLst>
                <a:ext uri="{FF2B5EF4-FFF2-40B4-BE49-F238E27FC236}">
                  <a16:creationId xmlns:a16="http://schemas.microsoft.com/office/drawing/2014/main" xmlns="" id="{E5D8CAA7-9BA7-44FD-AFC9-38FAA0CEEB94}"/>
                </a:ext>
              </a:extLst>
            </p:cNvPr>
            <p:cNvGrpSpPr/>
            <p:nvPr/>
          </p:nvGrpSpPr>
          <p:grpSpPr>
            <a:xfrm>
              <a:off x="5037541" y="5435629"/>
              <a:ext cx="3075791" cy="1422371"/>
              <a:chOff x="9116208" y="4547715"/>
              <a:chExt cx="3075791" cy="1422371"/>
            </a:xfrm>
          </p:grpSpPr>
          <p:sp>
            <p:nvSpPr>
              <p:cNvPr id="88" name="Oval 87">
                <a:extLst>
                  <a:ext uri="{FF2B5EF4-FFF2-40B4-BE49-F238E27FC236}">
                    <a16:creationId xmlns:a16="http://schemas.microsoft.com/office/drawing/2014/main" xmlns="" id="{12F01409-D33D-40B1-A191-45CD56661485}"/>
                  </a:ext>
                </a:extLst>
              </p:cNvPr>
              <p:cNvSpPr/>
              <p:nvPr/>
            </p:nvSpPr>
            <p:spPr>
              <a:xfrm flipH="1">
                <a:off x="11405121" y="4811473"/>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9" name="Oval 88">
                <a:extLst>
                  <a:ext uri="{FF2B5EF4-FFF2-40B4-BE49-F238E27FC236}">
                    <a16:creationId xmlns:a16="http://schemas.microsoft.com/office/drawing/2014/main" xmlns="" id="{3EDE0295-7641-4FBE-9E3F-4381158913BC}"/>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0" name="Oval 89">
                <a:extLst>
                  <a:ext uri="{FF2B5EF4-FFF2-40B4-BE49-F238E27FC236}">
                    <a16:creationId xmlns:a16="http://schemas.microsoft.com/office/drawing/2014/main" xmlns="" id="{15F359BE-9CDF-43BA-B0B2-5780110F13A5}"/>
                  </a:ext>
                </a:extLst>
              </p:cNvPr>
              <p:cNvSpPr/>
              <p:nvPr/>
            </p:nvSpPr>
            <p:spPr>
              <a:xfrm flipH="1">
                <a:off x="10772446"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1" name="Oval 90">
                <a:extLst>
                  <a:ext uri="{FF2B5EF4-FFF2-40B4-BE49-F238E27FC236}">
                    <a16:creationId xmlns:a16="http://schemas.microsoft.com/office/drawing/2014/main" xmlns="" id="{71A2F2DB-7A9C-4073-BEDF-C0B1BA7A150A}"/>
                  </a:ext>
                </a:extLst>
              </p:cNvPr>
              <p:cNvSpPr/>
              <p:nvPr/>
            </p:nvSpPr>
            <p:spPr>
              <a:xfrm flipH="1">
                <a:off x="10318331" y="469211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Oval 91">
                <a:extLst>
                  <a:ext uri="{FF2B5EF4-FFF2-40B4-BE49-F238E27FC236}">
                    <a16:creationId xmlns:a16="http://schemas.microsoft.com/office/drawing/2014/main" xmlns="" id="{6C80654C-C79D-40D0-B68A-6ADE99274E64}"/>
                  </a:ext>
                </a:extLst>
              </p:cNvPr>
              <p:cNvSpPr/>
              <p:nvPr/>
            </p:nvSpPr>
            <p:spPr>
              <a:xfrm flipH="1">
                <a:off x="9828889" y="4547715"/>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3" name="Oval 92">
                <a:extLst>
                  <a:ext uri="{FF2B5EF4-FFF2-40B4-BE49-F238E27FC236}">
                    <a16:creationId xmlns:a16="http://schemas.microsoft.com/office/drawing/2014/main" xmlns="" id="{2030441F-797A-4D7F-AD60-3283B067651A}"/>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Rectangle 93">
                <a:extLst>
                  <a:ext uri="{FF2B5EF4-FFF2-40B4-BE49-F238E27FC236}">
                    <a16:creationId xmlns:a16="http://schemas.microsoft.com/office/drawing/2014/main" xmlns="" id="{8132EAE9-55C1-4D9A-AAF5-05DD0F68C5A0}"/>
                  </a:ext>
                </a:extLst>
              </p:cNvPr>
              <p:cNvSpPr/>
              <p:nvPr/>
            </p:nvSpPr>
            <p:spPr>
              <a:xfrm flipH="1">
                <a:off x="9116208" y="5253027"/>
                <a:ext cx="3075791"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Oval 94">
                <a:extLst>
                  <a:ext uri="{FF2B5EF4-FFF2-40B4-BE49-F238E27FC236}">
                    <a16:creationId xmlns:a16="http://schemas.microsoft.com/office/drawing/2014/main" xmlns="" id="{43B2F62C-0992-4210-A792-BA514CB676F6}"/>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Oval 95">
                <a:extLst>
                  <a:ext uri="{FF2B5EF4-FFF2-40B4-BE49-F238E27FC236}">
                    <a16:creationId xmlns:a16="http://schemas.microsoft.com/office/drawing/2014/main" xmlns="" id="{226EAAB0-37D2-42B7-AAD3-A0753DA0FD4D}"/>
                  </a:ext>
                </a:extLst>
              </p:cNvPr>
              <p:cNvSpPr/>
              <p:nvPr/>
            </p:nvSpPr>
            <p:spPr>
              <a:xfrm flipH="1">
                <a:off x="9440749" y="4805709"/>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32" name="Group 31">
              <a:extLst>
                <a:ext uri="{FF2B5EF4-FFF2-40B4-BE49-F238E27FC236}">
                  <a16:creationId xmlns:a16="http://schemas.microsoft.com/office/drawing/2014/main" xmlns="" id="{5852765E-C868-4067-9C37-C1DC7CDA062D}"/>
                </a:ext>
              </a:extLst>
            </p:cNvPr>
            <p:cNvGrpSpPr/>
            <p:nvPr/>
          </p:nvGrpSpPr>
          <p:grpSpPr>
            <a:xfrm>
              <a:off x="1742" y="5389258"/>
              <a:ext cx="5485937" cy="1468742"/>
              <a:chOff x="-51736" y="4638675"/>
              <a:chExt cx="4754749" cy="1418840"/>
            </a:xfrm>
            <a:solidFill>
              <a:schemeClr val="accent2">
                <a:lumMod val="20000"/>
                <a:lumOff val="80000"/>
              </a:schemeClr>
            </a:solidFill>
          </p:grpSpPr>
          <p:sp>
            <p:nvSpPr>
              <p:cNvPr id="53" name="Oval 52">
                <a:extLst>
                  <a:ext uri="{FF2B5EF4-FFF2-40B4-BE49-F238E27FC236}">
                    <a16:creationId xmlns:a16="http://schemas.microsoft.com/office/drawing/2014/main" xmlns="" id="{E8CC7C58-CACE-4E24-8CB2-9F17D4A046BD}"/>
                  </a:ext>
                </a:extLst>
              </p:cNvPr>
              <p:cNvSpPr/>
              <p:nvPr/>
            </p:nvSpPr>
            <p:spPr>
              <a:xfrm>
                <a:off x="2199705" y="465057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54" name="Oval 53">
                <a:extLst>
                  <a:ext uri="{FF2B5EF4-FFF2-40B4-BE49-F238E27FC236}">
                    <a16:creationId xmlns:a16="http://schemas.microsoft.com/office/drawing/2014/main" xmlns="" id="{172E3F36-C559-45F9-B813-E7DDACDFC15A}"/>
                  </a:ext>
                </a:extLst>
              </p:cNvPr>
              <p:cNvSpPr/>
              <p:nvPr/>
            </p:nvSpPr>
            <p:spPr>
              <a:xfrm>
                <a:off x="1950125" y="502097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8" name="Oval 77">
                <a:extLst>
                  <a:ext uri="{FF2B5EF4-FFF2-40B4-BE49-F238E27FC236}">
                    <a16:creationId xmlns:a16="http://schemas.microsoft.com/office/drawing/2014/main" xmlns="" id="{3ABC1C3E-32D9-41ED-A95F-B1191B780D70}"/>
                  </a:ext>
                </a:extLst>
              </p:cNvPr>
              <p:cNvSpPr/>
              <p:nvPr/>
            </p:nvSpPr>
            <p:spPr>
              <a:xfrm>
                <a:off x="2772347"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9" name="Oval 78">
                <a:extLst>
                  <a:ext uri="{FF2B5EF4-FFF2-40B4-BE49-F238E27FC236}">
                    <a16:creationId xmlns:a16="http://schemas.microsoft.com/office/drawing/2014/main" xmlns="" id="{AF86E24E-E10A-4650-ADAC-57EF5D1C824D}"/>
                  </a:ext>
                </a:extLst>
              </p:cNvPr>
              <p:cNvSpPr/>
              <p:nvPr/>
            </p:nvSpPr>
            <p:spPr>
              <a:xfrm>
                <a:off x="3188127" y="475790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0" name="Oval 79">
                <a:extLst>
                  <a:ext uri="{FF2B5EF4-FFF2-40B4-BE49-F238E27FC236}">
                    <a16:creationId xmlns:a16="http://schemas.microsoft.com/office/drawing/2014/main" xmlns="" id="{EC274E2C-B684-4856-91DD-6735F66AB09F}"/>
                  </a:ext>
                </a:extLst>
              </p:cNvPr>
              <p:cNvSpPr/>
              <p:nvPr/>
            </p:nvSpPr>
            <p:spPr>
              <a:xfrm>
                <a:off x="1610290" y="489745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1" name="Oval 80">
                <a:extLst>
                  <a:ext uri="{FF2B5EF4-FFF2-40B4-BE49-F238E27FC236}">
                    <a16:creationId xmlns:a16="http://schemas.microsoft.com/office/drawing/2014/main" xmlns="" id="{3A37F333-8BD7-4649-B003-A6ABD1C1A9F7}"/>
                  </a:ext>
                </a:extLst>
              </p:cNvPr>
              <p:cNvSpPr/>
              <p:nvPr/>
            </p:nvSpPr>
            <p:spPr>
              <a:xfrm>
                <a:off x="1101781" y="50642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2" name="Oval 81">
                <a:extLst>
                  <a:ext uri="{FF2B5EF4-FFF2-40B4-BE49-F238E27FC236}">
                    <a16:creationId xmlns:a16="http://schemas.microsoft.com/office/drawing/2014/main" xmlns="" id="{D7CD0854-C2E8-4E3A-B034-224ED782D723}"/>
                  </a:ext>
                </a:extLst>
              </p:cNvPr>
              <p:cNvSpPr/>
              <p:nvPr/>
            </p:nvSpPr>
            <p:spPr>
              <a:xfrm>
                <a:off x="3716510"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3" name="Oval 82">
                <a:extLst>
                  <a:ext uri="{FF2B5EF4-FFF2-40B4-BE49-F238E27FC236}">
                    <a16:creationId xmlns:a16="http://schemas.microsoft.com/office/drawing/2014/main" xmlns="" id="{CC65F1D7-925B-4B30-9763-1E3C9DCDC9E4}"/>
                  </a:ext>
                </a:extLst>
              </p:cNvPr>
              <p:cNvSpPr/>
              <p:nvPr/>
            </p:nvSpPr>
            <p:spPr>
              <a:xfrm>
                <a:off x="3982933" y="499072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4" name="Rectangle 83">
                <a:extLst>
                  <a:ext uri="{FF2B5EF4-FFF2-40B4-BE49-F238E27FC236}">
                    <a16:creationId xmlns:a16="http://schemas.microsoft.com/office/drawing/2014/main" xmlns="" id="{F34A3891-C92F-4295-A0BC-C08E4D041095}"/>
                  </a:ext>
                </a:extLst>
              </p:cNvPr>
              <p:cNvSpPr/>
              <p:nvPr/>
            </p:nvSpPr>
            <p:spPr>
              <a:xfrm>
                <a:off x="-51736" y="5584841"/>
                <a:ext cx="4364607" cy="47267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85" name="Oval 84">
                <a:extLst>
                  <a:ext uri="{FF2B5EF4-FFF2-40B4-BE49-F238E27FC236}">
                    <a16:creationId xmlns:a16="http://schemas.microsoft.com/office/drawing/2014/main" xmlns="" id="{9C3E943F-732C-4ACF-9944-9AC40A852124}"/>
                  </a:ext>
                </a:extLst>
              </p:cNvPr>
              <p:cNvSpPr/>
              <p:nvPr/>
            </p:nvSpPr>
            <p:spPr>
              <a:xfrm>
                <a:off x="2432439" y="487948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6" name="Oval 85">
                <a:extLst>
                  <a:ext uri="{FF2B5EF4-FFF2-40B4-BE49-F238E27FC236}">
                    <a16:creationId xmlns:a16="http://schemas.microsoft.com/office/drawing/2014/main" xmlns="" id="{2CB5012B-598A-401F-BC33-123FC15DB921}"/>
                  </a:ext>
                </a:extLst>
              </p:cNvPr>
              <p:cNvSpPr/>
              <p:nvPr/>
            </p:nvSpPr>
            <p:spPr>
              <a:xfrm>
                <a:off x="699964" y="530095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7" name="Oval 86">
                <a:extLst>
                  <a:ext uri="{FF2B5EF4-FFF2-40B4-BE49-F238E27FC236}">
                    <a16:creationId xmlns:a16="http://schemas.microsoft.com/office/drawing/2014/main" xmlns="" id="{15F192DA-00B9-4CBC-982D-B9B3EB2BCCFF}"/>
                  </a:ext>
                </a:extLst>
              </p:cNvPr>
              <p:cNvSpPr/>
              <p:nvPr/>
            </p:nvSpPr>
            <p:spPr>
              <a:xfrm>
                <a:off x="43137" y="519566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sp>
          <p:nvSpPr>
            <p:cNvPr id="34" name="Oval 33">
              <a:extLst>
                <a:ext uri="{FF2B5EF4-FFF2-40B4-BE49-F238E27FC236}">
                  <a16:creationId xmlns:a16="http://schemas.microsoft.com/office/drawing/2014/main" xmlns="" id="{7B70A991-9DD4-4277-8A27-13A2618680AC}"/>
                </a:ext>
              </a:extLst>
            </p:cNvPr>
            <p:cNvSpPr/>
            <p:nvPr/>
          </p:nvSpPr>
          <p:spPr>
            <a:xfrm flipH="1">
              <a:off x="2696897" y="6099319"/>
              <a:ext cx="509632" cy="524667"/>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5" name="현 96">
              <a:extLst>
                <a:ext uri="{FF2B5EF4-FFF2-40B4-BE49-F238E27FC236}">
                  <a16:creationId xmlns:a16="http://schemas.microsoft.com/office/drawing/2014/main" xmlns="" id="{9E68B867-DCB0-45E0-BA60-F7DB93AA4956}"/>
                </a:ext>
              </a:extLst>
            </p:cNvPr>
            <p:cNvSpPr/>
            <p:nvPr/>
          </p:nvSpPr>
          <p:spPr>
            <a:xfrm>
              <a:off x="3328527" y="6058687"/>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6" name="현 97">
              <a:extLst>
                <a:ext uri="{FF2B5EF4-FFF2-40B4-BE49-F238E27FC236}">
                  <a16:creationId xmlns:a16="http://schemas.microsoft.com/office/drawing/2014/main" xmlns="" id="{3FE45C5F-7667-4403-947C-9D4C0F582716}"/>
                </a:ext>
              </a:extLst>
            </p:cNvPr>
            <p:cNvSpPr/>
            <p:nvPr/>
          </p:nvSpPr>
          <p:spPr>
            <a:xfrm>
              <a:off x="4554915" y="6352929"/>
              <a:ext cx="492156" cy="492156"/>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7" name="현 96">
              <a:extLst>
                <a:ext uri="{FF2B5EF4-FFF2-40B4-BE49-F238E27FC236}">
                  <a16:creationId xmlns:a16="http://schemas.microsoft.com/office/drawing/2014/main" xmlns="" id="{A424F5C4-223A-4104-99A4-193A27557A79}"/>
                </a:ext>
              </a:extLst>
            </p:cNvPr>
            <p:cNvSpPr/>
            <p:nvPr/>
          </p:nvSpPr>
          <p:spPr>
            <a:xfrm>
              <a:off x="3972848" y="5984118"/>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38" name="Group 37">
              <a:extLst>
                <a:ext uri="{FF2B5EF4-FFF2-40B4-BE49-F238E27FC236}">
                  <a16:creationId xmlns:a16="http://schemas.microsoft.com/office/drawing/2014/main" xmlns="" id="{29716288-E884-47D3-BDB8-6F29BDEF7391}"/>
                </a:ext>
              </a:extLst>
            </p:cNvPr>
            <p:cNvGrpSpPr/>
            <p:nvPr/>
          </p:nvGrpSpPr>
          <p:grpSpPr>
            <a:xfrm flipH="1">
              <a:off x="7769092" y="5591016"/>
              <a:ext cx="4422908" cy="1266984"/>
              <a:chOff x="8005970" y="4483310"/>
              <a:chExt cx="4422908" cy="1266984"/>
            </a:xfrm>
          </p:grpSpPr>
          <p:sp>
            <p:nvSpPr>
              <p:cNvPr id="39" name="Oval 38">
                <a:extLst>
                  <a:ext uri="{FF2B5EF4-FFF2-40B4-BE49-F238E27FC236}">
                    <a16:creationId xmlns:a16="http://schemas.microsoft.com/office/drawing/2014/main" xmlns="" id="{8E5FC15A-98F8-4737-A807-138FDD9AC1DB}"/>
                  </a:ext>
                </a:extLst>
              </p:cNvPr>
              <p:cNvSpPr/>
              <p:nvPr/>
            </p:nvSpPr>
            <p:spPr>
              <a:xfrm flipH="1">
                <a:off x="11642407"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0" name="Oval 39">
                <a:extLst>
                  <a:ext uri="{FF2B5EF4-FFF2-40B4-BE49-F238E27FC236}">
                    <a16:creationId xmlns:a16="http://schemas.microsoft.com/office/drawing/2014/main" xmlns="" id="{8BFB4C8A-4556-4F16-8EDA-2E88E0F206CF}"/>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1" name="Oval 40">
                <a:extLst>
                  <a:ext uri="{FF2B5EF4-FFF2-40B4-BE49-F238E27FC236}">
                    <a16:creationId xmlns:a16="http://schemas.microsoft.com/office/drawing/2014/main" xmlns="" id="{D3F13CB6-B5D2-4F7B-94F9-872B9842383F}"/>
                  </a:ext>
                </a:extLst>
              </p:cNvPr>
              <p:cNvSpPr/>
              <p:nvPr/>
            </p:nvSpPr>
            <p:spPr>
              <a:xfrm flipH="1">
                <a:off x="10656333" y="4532227"/>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2" name="Oval 41">
                <a:extLst>
                  <a:ext uri="{FF2B5EF4-FFF2-40B4-BE49-F238E27FC236}">
                    <a16:creationId xmlns:a16="http://schemas.microsoft.com/office/drawing/2014/main" xmlns="" id="{A7F2B380-1E00-4388-8513-474DDE8A6561}"/>
                  </a:ext>
                </a:extLst>
              </p:cNvPr>
              <p:cNvSpPr/>
              <p:nvPr/>
            </p:nvSpPr>
            <p:spPr>
              <a:xfrm flipH="1">
                <a:off x="10227408" y="46304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3" name="Oval 42">
                <a:extLst>
                  <a:ext uri="{FF2B5EF4-FFF2-40B4-BE49-F238E27FC236}">
                    <a16:creationId xmlns:a16="http://schemas.microsoft.com/office/drawing/2014/main" xmlns="" id="{1D3E748C-01AB-490E-B9C9-BB102B24F0FC}"/>
                  </a:ext>
                </a:extLst>
              </p:cNvPr>
              <p:cNvSpPr/>
              <p:nvPr/>
            </p:nvSpPr>
            <p:spPr>
              <a:xfrm flipH="1">
                <a:off x="9634684" y="452333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4" name="Oval 43">
                <a:extLst>
                  <a:ext uri="{FF2B5EF4-FFF2-40B4-BE49-F238E27FC236}">
                    <a16:creationId xmlns:a16="http://schemas.microsoft.com/office/drawing/2014/main" xmlns="" id="{1B51F40F-CEC5-4A05-A360-217BB45D0D91}"/>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5" name="Rectangle 44">
                <a:extLst>
                  <a:ext uri="{FF2B5EF4-FFF2-40B4-BE49-F238E27FC236}">
                    <a16:creationId xmlns:a16="http://schemas.microsoft.com/office/drawing/2014/main" xmlns="" id="{25098642-3B0F-4EDC-A1A8-7737D1713CC5}"/>
                  </a:ext>
                </a:extLst>
              </p:cNvPr>
              <p:cNvSpPr/>
              <p:nvPr/>
            </p:nvSpPr>
            <p:spPr>
              <a:xfrm flipH="1">
                <a:off x="8007712" y="5033235"/>
                <a:ext cx="4159392"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6" name="Oval 45">
                <a:extLst>
                  <a:ext uri="{FF2B5EF4-FFF2-40B4-BE49-F238E27FC236}">
                    <a16:creationId xmlns:a16="http://schemas.microsoft.com/office/drawing/2014/main" xmlns="" id="{3A85FF94-3744-4A29-A4CA-6D382B92317A}"/>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7" name="Oval 46">
                <a:extLst>
                  <a:ext uri="{FF2B5EF4-FFF2-40B4-BE49-F238E27FC236}">
                    <a16:creationId xmlns:a16="http://schemas.microsoft.com/office/drawing/2014/main" xmlns="" id="{58DFB96B-A63D-4EF5-93E0-257D081DD931}"/>
                  </a:ext>
                </a:extLst>
              </p:cNvPr>
              <p:cNvSpPr/>
              <p:nvPr/>
            </p:nvSpPr>
            <p:spPr>
              <a:xfrm flipH="1">
                <a:off x="9332942" y="4727306"/>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48" name="Oval 47">
                <a:extLst>
                  <a:ext uri="{FF2B5EF4-FFF2-40B4-BE49-F238E27FC236}">
                    <a16:creationId xmlns:a16="http://schemas.microsoft.com/office/drawing/2014/main" xmlns="" id="{D0FF8D99-D6DC-41AC-A26B-81C696CD1987}"/>
                  </a:ext>
                </a:extLst>
              </p:cNvPr>
              <p:cNvSpPr/>
              <p:nvPr/>
            </p:nvSpPr>
            <p:spPr>
              <a:xfrm flipH="1">
                <a:off x="8736184"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9" name="Oval 48">
                <a:extLst>
                  <a:ext uri="{FF2B5EF4-FFF2-40B4-BE49-F238E27FC236}">
                    <a16:creationId xmlns:a16="http://schemas.microsoft.com/office/drawing/2014/main" xmlns="" id="{92489DC7-7B58-4DF7-A40B-A4001CE6633B}"/>
                  </a:ext>
                </a:extLst>
              </p:cNvPr>
              <p:cNvSpPr/>
              <p:nvPr/>
            </p:nvSpPr>
            <p:spPr>
              <a:xfrm flipH="1">
                <a:off x="8490456" y="4820098"/>
                <a:ext cx="393236" cy="372703"/>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0" name="Oval 49">
                <a:extLst>
                  <a:ext uri="{FF2B5EF4-FFF2-40B4-BE49-F238E27FC236}">
                    <a16:creationId xmlns:a16="http://schemas.microsoft.com/office/drawing/2014/main" xmlns="" id="{09865F64-C042-47AD-8B34-F6F84D0EAC4E}"/>
                  </a:ext>
                </a:extLst>
              </p:cNvPr>
              <p:cNvSpPr/>
              <p:nvPr/>
            </p:nvSpPr>
            <p:spPr>
              <a:xfrm flipH="1">
                <a:off x="8009669" y="4845022"/>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1" name="Oval 50">
                <a:extLst>
                  <a:ext uri="{FF2B5EF4-FFF2-40B4-BE49-F238E27FC236}">
                    <a16:creationId xmlns:a16="http://schemas.microsoft.com/office/drawing/2014/main" xmlns="" id="{7DE43FD9-3E91-43E9-8A6C-56D691CB7401}"/>
                  </a:ext>
                </a:extLst>
              </p:cNvPr>
              <p:cNvSpPr/>
              <p:nvPr/>
            </p:nvSpPr>
            <p:spPr>
              <a:xfrm flipH="1">
                <a:off x="8104585" y="44833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2" name="Oval 51">
                <a:extLst>
                  <a:ext uri="{FF2B5EF4-FFF2-40B4-BE49-F238E27FC236}">
                    <a16:creationId xmlns:a16="http://schemas.microsoft.com/office/drawing/2014/main" xmlns="" id="{63BBE7FD-FC7F-46F1-A172-4B24D669FF3A}"/>
                  </a:ext>
                </a:extLst>
              </p:cNvPr>
              <p:cNvSpPr/>
              <p:nvPr/>
            </p:nvSpPr>
            <p:spPr>
              <a:xfrm flipH="1">
                <a:off x="8005970" y="4772493"/>
                <a:ext cx="456127" cy="432311"/>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grpSp>
      <p:grpSp>
        <p:nvGrpSpPr>
          <p:cNvPr id="97" name="Group 96">
            <a:extLst>
              <a:ext uri="{FF2B5EF4-FFF2-40B4-BE49-F238E27FC236}">
                <a16:creationId xmlns:a16="http://schemas.microsoft.com/office/drawing/2014/main" xmlns="" id="{4C12742B-BBD2-4AE4-A02A-C2BC5C14061D}"/>
              </a:ext>
            </a:extLst>
          </p:cNvPr>
          <p:cNvGrpSpPr/>
          <p:nvPr/>
        </p:nvGrpSpPr>
        <p:grpSpPr>
          <a:xfrm>
            <a:off x="-3372" y="5771636"/>
            <a:ext cx="12195372" cy="1095419"/>
            <a:chOff x="-3372" y="5771636"/>
            <a:chExt cx="12195372" cy="1095419"/>
          </a:xfrm>
        </p:grpSpPr>
        <p:grpSp>
          <p:nvGrpSpPr>
            <p:cNvPr id="98" name="Group 97">
              <a:extLst>
                <a:ext uri="{FF2B5EF4-FFF2-40B4-BE49-F238E27FC236}">
                  <a16:creationId xmlns:a16="http://schemas.microsoft.com/office/drawing/2014/main" xmlns="" id="{703A3C69-2C76-4494-A75D-FB69B98724BA}"/>
                </a:ext>
              </a:extLst>
            </p:cNvPr>
            <p:cNvGrpSpPr/>
            <p:nvPr/>
          </p:nvGrpSpPr>
          <p:grpSpPr>
            <a:xfrm>
              <a:off x="-3372" y="6002404"/>
              <a:ext cx="2653222" cy="855594"/>
              <a:chOff x="5208276" y="5677120"/>
              <a:chExt cx="3880949" cy="1251508"/>
            </a:xfrm>
            <a:solidFill>
              <a:schemeClr val="bg1"/>
            </a:solidFill>
          </p:grpSpPr>
          <p:sp>
            <p:nvSpPr>
              <p:cNvPr id="139" name="Oval 138">
                <a:extLst>
                  <a:ext uri="{FF2B5EF4-FFF2-40B4-BE49-F238E27FC236}">
                    <a16:creationId xmlns:a16="http://schemas.microsoft.com/office/drawing/2014/main" xmlns="" id="{AB0A4FF9-FAC4-43C1-9501-C1C343AEBFD2}"/>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40" name="Oval 139">
                <a:extLst>
                  <a:ext uri="{FF2B5EF4-FFF2-40B4-BE49-F238E27FC236}">
                    <a16:creationId xmlns:a16="http://schemas.microsoft.com/office/drawing/2014/main" xmlns="" id="{F978CF49-1E5A-451C-8BC3-FEF1604F1A4A}"/>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41" name="Oval 140">
                <a:extLst>
                  <a:ext uri="{FF2B5EF4-FFF2-40B4-BE49-F238E27FC236}">
                    <a16:creationId xmlns:a16="http://schemas.microsoft.com/office/drawing/2014/main" xmlns="" id="{988C7211-316A-40F8-A150-78C907B8B58B}"/>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42" name="Oval 141">
                <a:extLst>
                  <a:ext uri="{FF2B5EF4-FFF2-40B4-BE49-F238E27FC236}">
                    <a16:creationId xmlns:a16="http://schemas.microsoft.com/office/drawing/2014/main" xmlns="" id="{E5386B6D-D3D2-44EB-9CC3-E1E7AB5F7D6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43" name="Oval 142">
                <a:extLst>
                  <a:ext uri="{FF2B5EF4-FFF2-40B4-BE49-F238E27FC236}">
                    <a16:creationId xmlns:a16="http://schemas.microsoft.com/office/drawing/2014/main" xmlns="" id="{583270BD-5E42-4C94-9147-D7CAD0AB15DF}"/>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44" name="Oval 143">
                <a:extLst>
                  <a:ext uri="{FF2B5EF4-FFF2-40B4-BE49-F238E27FC236}">
                    <a16:creationId xmlns:a16="http://schemas.microsoft.com/office/drawing/2014/main" xmlns="" id="{ECEE333A-4B64-4261-9A1A-1E3FA5F1D397}"/>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5" name="Oval 144">
                <a:extLst>
                  <a:ext uri="{FF2B5EF4-FFF2-40B4-BE49-F238E27FC236}">
                    <a16:creationId xmlns:a16="http://schemas.microsoft.com/office/drawing/2014/main" xmlns="" id="{C36573F1-37E8-4B72-AA4C-31D8F470D837}"/>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6" name="Oval 145">
                <a:extLst>
                  <a:ext uri="{FF2B5EF4-FFF2-40B4-BE49-F238E27FC236}">
                    <a16:creationId xmlns:a16="http://schemas.microsoft.com/office/drawing/2014/main" xmlns="" id="{86D353E0-00C5-4957-A3B2-24546EA54BAD}"/>
                  </a:ext>
                </a:extLst>
              </p:cNvPr>
              <p:cNvSpPr/>
              <p:nvPr/>
            </p:nvSpPr>
            <p:spPr>
              <a:xfrm>
                <a:off x="8369145" y="618281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47" name="Rectangle 146">
                <a:extLst>
                  <a:ext uri="{FF2B5EF4-FFF2-40B4-BE49-F238E27FC236}">
                    <a16:creationId xmlns:a16="http://schemas.microsoft.com/office/drawing/2014/main" xmlns="" id="{5F016A67-34C1-4386-9C9D-1055243B08AA}"/>
                  </a:ext>
                </a:extLst>
              </p:cNvPr>
              <p:cNvSpPr/>
              <p:nvPr/>
            </p:nvSpPr>
            <p:spPr>
              <a:xfrm>
                <a:off x="5208276" y="6761949"/>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48" name="Oval 147">
                <a:extLst>
                  <a:ext uri="{FF2B5EF4-FFF2-40B4-BE49-F238E27FC236}">
                    <a16:creationId xmlns:a16="http://schemas.microsoft.com/office/drawing/2014/main" xmlns="" id="{0252C833-C678-45CA-A199-7F35716EE1E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49" name="Oval 148">
                <a:extLst>
                  <a:ext uri="{FF2B5EF4-FFF2-40B4-BE49-F238E27FC236}">
                    <a16:creationId xmlns:a16="http://schemas.microsoft.com/office/drawing/2014/main" xmlns="" id="{4EC45244-B879-41AA-8FFE-075FAE0D099F}"/>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50" name="Oval 149">
                <a:extLst>
                  <a:ext uri="{FF2B5EF4-FFF2-40B4-BE49-F238E27FC236}">
                    <a16:creationId xmlns:a16="http://schemas.microsoft.com/office/drawing/2014/main" xmlns="" id="{C9955BB6-A182-42D7-8994-85C18BBD588E}"/>
                  </a:ext>
                </a:extLst>
              </p:cNvPr>
              <p:cNvSpPr/>
              <p:nvPr/>
            </p:nvSpPr>
            <p:spPr>
              <a:xfrm>
                <a:off x="5213208" y="6320028"/>
                <a:ext cx="595719" cy="59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51" name="Oval 150">
                <a:extLst>
                  <a:ext uri="{FF2B5EF4-FFF2-40B4-BE49-F238E27FC236}">
                    <a16:creationId xmlns:a16="http://schemas.microsoft.com/office/drawing/2014/main" xmlns="" id="{4957CEC7-D042-4C70-B305-ADD45B712C8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99" name="Group 98">
              <a:extLst>
                <a:ext uri="{FF2B5EF4-FFF2-40B4-BE49-F238E27FC236}">
                  <a16:creationId xmlns:a16="http://schemas.microsoft.com/office/drawing/2014/main" xmlns="" id="{85263D1D-5206-45BF-A1B3-E3D126751B1E}"/>
                </a:ext>
              </a:extLst>
            </p:cNvPr>
            <p:cNvGrpSpPr/>
            <p:nvPr/>
          </p:nvGrpSpPr>
          <p:grpSpPr>
            <a:xfrm>
              <a:off x="2503359" y="5771636"/>
              <a:ext cx="3430784" cy="1086364"/>
              <a:chOff x="5096347" y="5677120"/>
              <a:chExt cx="3992878" cy="1264356"/>
            </a:xfrm>
            <a:solidFill>
              <a:schemeClr val="bg1"/>
            </a:solidFill>
          </p:grpSpPr>
          <p:sp>
            <p:nvSpPr>
              <p:cNvPr id="126" name="Oval 125">
                <a:extLst>
                  <a:ext uri="{FF2B5EF4-FFF2-40B4-BE49-F238E27FC236}">
                    <a16:creationId xmlns:a16="http://schemas.microsoft.com/office/drawing/2014/main" xmlns="" id="{18DFA296-156D-4009-9788-2546166426B9}"/>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7" name="Oval 126">
                <a:extLst>
                  <a:ext uri="{FF2B5EF4-FFF2-40B4-BE49-F238E27FC236}">
                    <a16:creationId xmlns:a16="http://schemas.microsoft.com/office/drawing/2014/main" xmlns="" id="{EBA87D00-E5AE-499A-8A49-48AFDF3E0DD7}"/>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8" name="Oval 127">
                <a:extLst>
                  <a:ext uri="{FF2B5EF4-FFF2-40B4-BE49-F238E27FC236}">
                    <a16:creationId xmlns:a16="http://schemas.microsoft.com/office/drawing/2014/main" xmlns="" id="{E581E2D3-A2F4-46C1-9CE1-4D3350119764}"/>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9" name="Oval 128">
                <a:extLst>
                  <a:ext uri="{FF2B5EF4-FFF2-40B4-BE49-F238E27FC236}">
                    <a16:creationId xmlns:a16="http://schemas.microsoft.com/office/drawing/2014/main" xmlns="" id="{B145E789-11AE-422F-A756-ED76C76EEA3A}"/>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0" name="Oval 129">
                <a:extLst>
                  <a:ext uri="{FF2B5EF4-FFF2-40B4-BE49-F238E27FC236}">
                    <a16:creationId xmlns:a16="http://schemas.microsoft.com/office/drawing/2014/main" xmlns="" id="{B8B4C9CD-46F0-4869-8B22-1B12FAA56467}"/>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1" name="Oval 130">
                <a:extLst>
                  <a:ext uri="{FF2B5EF4-FFF2-40B4-BE49-F238E27FC236}">
                    <a16:creationId xmlns:a16="http://schemas.microsoft.com/office/drawing/2014/main" xmlns="" id="{5C1166E9-C181-4A2A-B0A8-A2AFBF5B9824}"/>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2" name="Oval 131">
                <a:extLst>
                  <a:ext uri="{FF2B5EF4-FFF2-40B4-BE49-F238E27FC236}">
                    <a16:creationId xmlns:a16="http://schemas.microsoft.com/office/drawing/2014/main" xmlns="" id="{8BA83311-26E5-4485-9FE7-4244FE0DA60D}"/>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3" name="Oval 132">
                <a:extLst>
                  <a:ext uri="{FF2B5EF4-FFF2-40B4-BE49-F238E27FC236}">
                    <a16:creationId xmlns:a16="http://schemas.microsoft.com/office/drawing/2014/main" xmlns="" id="{4768E5B8-5B7C-4A36-9FF6-7406D0BA39A4}"/>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4" name="Rectangle 133">
                <a:extLst>
                  <a:ext uri="{FF2B5EF4-FFF2-40B4-BE49-F238E27FC236}">
                    <a16:creationId xmlns:a16="http://schemas.microsoft.com/office/drawing/2014/main" xmlns="" id="{9ECD3B48-F20E-4171-A173-84BF3B4D009D}"/>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5" name="Oval 134">
                <a:extLst>
                  <a:ext uri="{FF2B5EF4-FFF2-40B4-BE49-F238E27FC236}">
                    <a16:creationId xmlns:a16="http://schemas.microsoft.com/office/drawing/2014/main" xmlns="" id="{CD1C6392-8FAF-49A6-B69D-50B51872598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6" name="Oval 135">
                <a:extLst>
                  <a:ext uri="{FF2B5EF4-FFF2-40B4-BE49-F238E27FC236}">
                    <a16:creationId xmlns:a16="http://schemas.microsoft.com/office/drawing/2014/main" xmlns="" id="{17812A5D-426E-4FC1-BE4D-3E2BAB38703C}"/>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7" name="Oval 136">
                <a:extLst>
                  <a:ext uri="{FF2B5EF4-FFF2-40B4-BE49-F238E27FC236}">
                    <a16:creationId xmlns:a16="http://schemas.microsoft.com/office/drawing/2014/main" xmlns="" id="{2E2A221B-DF7D-42A3-A2EF-B24FF15CF151}"/>
                  </a:ext>
                </a:extLst>
              </p:cNvPr>
              <p:cNvSpPr/>
              <p:nvPr/>
            </p:nvSpPr>
            <p:spPr>
              <a:xfrm>
                <a:off x="5096347" y="6288693"/>
                <a:ext cx="595719" cy="595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8" name="Oval 137">
                <a:extLst>
                  <a:ext uri="{FF2B5EF4-FFF2-40B4-BE49-F238E27FC236}">
                    <a16:creationId xmlns:a16="http://schemas.microsoft.com/office/drawing/2014/main" xmlns="" id="{A7207D26-B165-4191-B782-B313E6D89207}"/>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100" name="Group 99">
              <a:extLst>
                <a:ext uri="{FF2B5EF4-FFF2-40B4-BE49-F238E27FC236}">
                  <a16:creationId xmlns:a16="http://schemas.microsoft.com/office/drawing/2014/main" xmlns="" id="{012A7D5B-F4DA-4FC9-B4CA-16A84220B4F3}"/>
                </a:ext>
              </a:extLst>
            </p:cNvPr>
            <p:cNvGrpSpPr/>
            <p:nvPr/>
          </p:nvGrpSpPr>
          <p:grpSpPr>
            <a:xfrm flipH="1">
              <a:off x="5677557" y="5865298"/>
              <a:ext cx="3459076" cy="994002"/>
              <a:chOff x="5176824" y="5783050"/>
              <a:chExt cx="4025805" cy="1156862"/>
            </a:xfrm>
            <a:solidFill>
              <a:schemeClr val="bg1"/>
            </a:solidFill>
          </p:grpSpPr>
          <p:sp>
            <p:nvSpPr>
              <p:cNvPr id="114" name="Oval 113">
                <a:extLst>
                  <a:ext uri="{FF2B5EF4-FFF2-40B4-BE49-F238E27FC236}">
                    <a16:creationId xmlns:a16="http://schemas.microsoft.com/office/drawing/2014/main" xmlns="" id="{CB3F5042-7620-48AA-8AA9-A60CD6C0B1BE}"/>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5" name="Oval 114">
                <a:extLst>
                  <a:ext uri="{FF2B5EF4-FFF2-40B4-BE49-F238E27FC236}">
                    <a16:creationId xmlns:a16="http://schemas.microsoft.com/office/drawing/2014/main" xmlns="" id="{3D959D20-A083-4781-949F-FB1D6B99FF73}"/>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6" name="Oval 115">
                <a:extLst>
                  <a:ext uri="{FF2B5EF4-FFF2-40B4-BE49-F238E27FC236}">
                    <a16:creationId xmlns:a16="http://schemas.microsoft.com/office/drawing/2014/main" xmlns="" id="{9D6D4CD8-9320-4966-824F-584E128F0E65}"/>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7" name="Oval 116">
                <a:extLst>
                  <a:ext uri="{FF2B5EF4-FFF2-40B4-BE49-F238E27FC236}">
                    <a16:creationId xmlns:a16="http://schemas.microsoft.com/office/drawing/2014/main" xmlns="" id="{5195F3D2-551E-4893-8A58-67C10C93788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8" name="Oval 117">
                <a:extLst>
                  <a:ext uri="{FF2B5EF4-FFF2-40B4-BE49-F238E27FC236}">
                    <a16:creationId xmlns:a16="http://schemas.microsoft.com/office/drawing/2014/main" xmlns="" id="{C83E48FF-087F-4B2E-8279-6DF0342F5264}"/>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9" name="Oval 118">
                <a:extLst>
                  <a:ext uri="{FF2B5EF4-FFF2-40B4-BE49-F238E27FC236}">
                    <a16:creationId xmlns:a16="http://schemas.microsoft.com/office/drawing/2014/main" xmlns="" id="{DD51383D-208D-4641-8844-76B3C1D852A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0" name="Oval 119">
                <a:extLst>
                  <a:ext uri="{FF2B5EF4-FFF2-40B4-BE49-F238E27FC236}">
                    <a16:creationId xmlns:a16="http://schemas.microsoft.com/office/drawing/2014/main" xmlns="" id="{6A6669FB-E736-4C60-8A29-BAA5417CF2DA}"/>
                  </a:ext>
                </a:extLst>
              </p:cNvPr>
              <p:cNvSpPr/>
              <p:nvPr/>
            </p:nvSpPr>
            <p:spPr>
              <a:xfrm>
                <a:off x="8482549" y="610077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1" name="Rectangle 120">
                <a:extLst>
                  <a:ext uri="{FF2B5EF4-FFF2-40B4-BE49-F238E27FC236}">
                    <a16:creationId xmlns:a16="http://schemas.microsoft.com/office/drawing/2014/main" xmlns="" id="{DB80CD61-B537-4EE2-BC89-94F28C57ACAE}"/>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2" name="Oval 121">
                <a:extLst>
                  <a:ext uri="{FF2B5EF4-FFF2-40B4-BE49-F238E27FC236}">
                    <a16:creationId xmlns:a16="http://schemas.microsoft.com/office/drawing/2014/main" xmlns="" id="{6C0E99CA-9970-48CD-A2C8-6F6D40617667}"/>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3" name="Oval 122">
                <a:extLst>
                  <a:ext uri="{FF2B5EF4-FFF2-40B4-BE49-F238E27FC236}">
                    <a16:creationId xmlns:a16="http://schemas.microsoft.com/office/drawing/2014/main" xmlns="" id="{2899C702-B8A3-44C8-8C1A-96C97464AE2D}"/>
                  </a:ext>
                </a:extLst>
              </p:cNvPr>
              <p:cNvSpPr/>
              <p:nvPr/>
            </p:nvSpPr>
            <p:spPr>
              <a:xfrm>
                <a:off x="5176824" y="6066471"/>
                <a:ext cx="849276" cy="8492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4" name="Oval 123">
                <a:extLst>
                  <a:ext uri="{FF2B5EF4-FFF2-40B4-BE49-F238E27FC236}">
                    <a16:creationId xmlns:a16="http://schemas.microsoft.com/office/drawing/2014/main" xmlns="" id="{A7CDC775-77B4-4AD9-ADD0-A0FF9EAEAC4C}"/>
                  </a:ext>
                </a:extLst>
              </p:cNvPr>
              <p:cNvSpPr/>
              <p:nvPr/>
            </p:nvSpPr>
            <p:spPr>
              <a:xfrm>
                <a:off x="7541959" y="6181631"/>
                <a:ext cx="1213393"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5" name="Oval 124">
                <a:extLst>
                  <a:ext uri="{FF2B5EF4-FFF2-40B4-BE49-F238E27FC236}">
                    <a16:creationId xmlns:a16="http://schemas.microsoft.com/office/drawing/2014/main" xmlns="" id="{D5FB79FB-0C39-4C1B-AD25-2160424267C4}"/>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101" name="Group 100">
              <a:extLst>
                <a:ext uri="{FF2B5EF4-FFF2-40B4-BE49-F238E27FC236}">
                  <a16:creationId xmlns:a16="http://schemas.microsoft.com/office/drawing/2014/main" xmlns="" id="{EB52E871-9D18-4C7B-B4CD-E81CFC1DBCCB}"/>
                </a:ext>
              </a:extLst>
            </p:cNvPr>
            <p:cNvGrpSpPr/>
            <p:nvPr/>
          </p:nvGrpSpPr>
          <p:grpSpPr>
            <a:xfrm flipH="1">
              <a:off x="8843757" y="5862653"/>
              <a:ext cx="3348243" cy="1004402"/>
              <a:chOff x="5192411" y="5783050"/>
              <a:chExt cx="3896814" cy="1168966"/>
            </a:xfrm>
            <a:solidFill>
              <a:schemeClr val="bg1"/>
            </a:solidFill>
          </p:grpSpPr>
          <p:sp>
            <p:nvSpPr>
              <p:cNvPr id="102" name="Oval 101">
                <a:extLst>
                  <a:ext uri="{FF2B5EF4-FFF2-40B4-BE49-F238E27FC236}">
                    <a16:creationId xmlns:a16="http://schemas.microsoft.com/office/drawing/2014/main" xmlns="" id="{FF5789D8-4786-4DF4-95F6-A90FBEAF85B5}"/>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3" name="Oval 102">
                <a:extLst>
                  <a:ext uri="{FF2B5EF4-FFF2-40B4-BE49-F238E27FC236}">
                    <a16:creationId xmlns:a16="http://schemas.microsoft.com/office/drawing/2014/main" xmlns="" id="{F090F829-9315-4CA1-8D6A-2DB7CDF82816}"/>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4" name="Oval 103">
                <a:extLst>
                  <a:ext uri="{FF2B5EF4-FFF2-40B4-BE49-F238E27FC236}">
                    <a16:creationId xmlns:a16="http://schemas.microsoft.com/office/drawing/2014/main" xmlns="" id="{D9926DD9-254C-4C69-B6CC-B0D98F5490E7}"/>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5" name="Oval 104">
                <a:extLst>
                  <a:ext uri="{FF2B5EF4-FFF2-40B4-BE49-F238E27FC236}">
                    <a16:creationId xmlns:a16="http://schemas.microsoft.com/office/drawing/2014/main" xmlns="" id="{CFCB6364-1C64-4076-8756-77A8E36FF0DD}"/>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6" name="Oval 105">
                <a:extLst>
                  <a:ext uri="{FF2B5EF4-FFF2-40B4-BE49-F238E27FC236}">
                    <a16:creationId xmlns:a16="http://schemas.microsoft.com/office/drawing/2014/main" xmlns="" id="{7D337828-1D66-42DB-9EC7-00FD2187066C}"/>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7" name="Oval 106">
                <a:extLst>
                  <a:ext uri="{FF2B5EF4-FFF2-40B4-BE49-F238E27FC236}">
                    <a16:creationId xmlns:a16="http://schemas.microsoft.com/office/drawing/2014/main" xmlns="" id="{5E093C55-07F0-46C1-8122-1D60D10D851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08" name="Oval 107">
                <a:extLst>
                  <a:ext uri="{FF2B5EF4-FFF2-40B4-BE49-F238E27FC236}">
                    <a16:creationId xmlns:a16="http://schemas.microsoft.com/office/drawing/2014/main" xmlns="" id="{797F0166-9ABD-4816-B8B9-03CE4A1CF37E}"/>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9" name="Rectangle 108">
                <a:extLst>
                  <a:ext uri="{FF2B5EF4-FFF2-40B4-BE49-F238E27FC236}">
                    <a16:creationId xmlns:a16="http://schemas.microsoft.com/office/drawing/2014/main" xmlns="" id="{E6C2B19F-F75C-4AE1-8690-1A7AA8BFD395}"/>
                  </a:ext>
                </a:extLst>
              </p:cNvPr>
              <p:cNvSpPr/>
              <p:nvPr/>
            </p:nvSpPr>
            <p:spPr>
              <a:xfrm>
                <a:off x="5192411" y="6613640"/>
                <a:ext cx="3880949" cy="32379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0" name="Oval 109">
                <a:extLst>
                  <a:ext uri="{FF2B5EF4-FFF2-40B4-BE49-F238E27FC236}">
                    <a16:creationId xmlns:a16="http://schemas.microsoft.com/office/drawing/2014/main" xmlns="" id="{90282034-C4CF-443B-9646-1DB95B8C8D74}"/>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1" name="Oval 110">
                <a:extLst>
                  <a:ext uri="{FF2B5EF4-FFF2-40B4-BE49-F238E27FC236}">
                    <a16:creationId xmlns:a16="http://schemas.microsoft.com/office/drawing/2014/main" xmlns="" id="{7939ED8E-F096-4B69-9BE6-EC7DFD687634}"/>
                  </a:ext>
                </a:extLst>
              </p:cNvPr>
              <p:cNvSpPr/>
              <p:nvPr/>
            </p:nvSpPr>
            <p:spPr>
              <a:xfrm>
                <a:off x="5192411" y="6044349"/>
                <a:ext cx="907666" cy="9076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2" name="Oval 111">
                <a:extLst>
                  <a:ext uri="{FF2B5EF4-FFF2-40B4-BE49-F238E27FC236}">
                    <a16:creationId xmlns:a16="http://schemas.microsoft.com/office/drawing/2014/main" xmlns="" id="{7F038885-7C8E-4EF9-9221-F5B2ACCC797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3" name="Oval 112">
                <a:extLst>
                  <a:ext uri="{FF2B5EF4-FFF2-40B4-BE49-F238E27FC236}">
                    <a16:creationId xmlns:a16="http://schemas.microsoft.com/office/drawing/2014/main" xmlns="" id="{6FE9DDEF-C633-4DC4-BC55-2A8FCB686D69}"/>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pic>
        <p:nvPicPr>
          <p:cNvPr id="156" name="Picture 155" descr="Description: cid:image001.png@01D30535.E9EF8370"/>
          <p:cNvPicPr/>
          <p:nvPr/>
        </p:nvPicPr>
        <p:blipFill>
          <a:blip r:embed="rId4">
            <a:extLst>
              <a:ext uri="{28A0092B-C50C-407E-A947-70E740481C1C}">
                <a14:useLocalDpi xmlns:a14="http://schemas.microsoft.com/office/drawing/2010/main" val="0"/>
              </a:ext>
            </a:extLst>
          </a:blip>
          <a:srcRect/>
          <a:stretch>
            <a:fillRect/>
          </a:stretch>
        </p:blipFill>
        <p:spPr bwMode="auto">
          <a:xfrm>
            <a:off x="9124696" y="6333607"/>
            <a:ext cx="832888" cy="519787"/>
          </a:xfrm>
          <a:prstGeom prst="rect">
            <a:avLst/>
          </a:prstGeom>
          <a:noFill/>
          <a:ln>
            <a:noFill/>
          </a:ln>
        </p:spPr>
      </p:pic>
      <p:pic>
        <p:nvPicPr>
          <p:cNvPr id="158" name="Picture 157"/>
          <p:cNvPicPr/>
          <p:nvPr/>
        </p:nvPicPr>
        <p:blipFill>
          <a:blip r:embed="rId5" cstate="print">
            <a:extLst>
              <a:ext uri="{28A0092B-C50C-407E-A947-70E740481C1C}">
                <a14:useLocalDpi xmlns:a14="http://schemas.microsoft.com/office/drawing/2010/main" val="0"/>
              </a:ext>
            </a:extLst>
          </a:blip>
          <a:stretch>
            <a:fillRect/>
          </a:stretch>
        </p:blipFill>
        <p:spPr>
          <a:xfrm>
            <a:off x="1962226" y="6360229"/>
            <a:ext cx="607035" cy="481599"/>
          </a:xfrm>
          <a:prstGeom prst="rect">
            <a:avLst/>
          </a:prstGeom>
        </p:spPr>
      </p:pic>
      <p:pic>
        <p:nvPicPr>
          <p:cNvPr id="152" name="Picture 151" descr="\\192.168.1.187\Public\ANTETE_MLPDA\MLPDA_e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994" y="6342217"/>
            <a:ext cx="3050504" cy="46892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85261" y="1118159"/>
            <a:ext cx="5019077" cy="1384995"/>
          </a:xfrm>
          <a:prstGeom prst="rect">
            <a:avLst/>
          </a:prstGeom>
          <a:noFill/>
        </p:spPr>
        <p:txBody>
          <a:bodyPr wrap="square" rtlCol="0">
            <a:spAutoFit/>
          </a:bodyPr>
          <a:lstStyle/>
          <a:p>
            <a:r>
              <a:rPr lang="en-GB" sz="2800" dirty="0">
                <a:solidFill>
                  <a:srgbClr val="003399"/>
                </a:solidFill>
              </a:rPr>
              <a:t>Our goal: </a:t>
            </a:r>
            <a:endParaRPr lang="en-GB" sz="2800" dirty="0" smtClean="0">
              <a:solidFill>
                <a:srgbClr val="003399"/>
              </a:solidFill>
            </a:endParaRPr>
          </a:p>
          <a:p>
            <a:r>
              <a:rPr lang="en-GB" sz="2800" dirty="0" smtClean="0">
                <a:solidFill>
                  <a:srgbClr val="003399"/>
                </a:solidFill>
              </a:rPr>
              <a:t>Timely </a:t>
            </a:r>
            <a:r>
              <a:rPr lang="en-GB" sz="2800" dirty="0">
                <a:solidFill>
                  <a:srgbClr val="003399"/>
                </a:solidFill>
              </a:rPr>
              <a:t>programming as to ensure </a:t>
            </a:r>
            <a:r>
              <a:rPr lang="en-GB" sz="2800" dirty="0" smtClean="0">
                <a:solidFill>
                  <a:srgbClr val="003399"/>
                </a:solidFill>
              </a:rPr>
              <a:t>efficient </a:t>
            </a:r>
            <a:r>
              <a:rPr lang="en-GB" sz="2800" dirty="0">
                <a:solidFill>
                  <a:srgbClr val="003399"/>
                </a:solidFill>
              </a:rPr>
              <a:t>usage of funds </a:t>
            </a:r>
          </a:p>
        </p:txBody>
      </p:sp>
      <p:pic>
        <p:nvPicPr>
          <p:cNvPr id="1026" name="Picture 2" descr="C:\Users\LauraT\Pictures\goal.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2189" y="2722061"/>
            <a:ext cx="2619375" cy="2482984"/>
          </a:xfrm>
          <a:prstGeom prst="rect">
            <a:avLst/>
          </a:prstGeom>
          <a:noFill/>
          <a:extLst>
            <a:ext uri="{909E8E84-426E-40DD-AFC4-6F175D3DCCD1}">
              <a14:hiddenFill xmlns:a14="http://schemas.microsoft.com/office/drawing/2010/main">
                <a:solidFill>
                  <a:srgbClr val="FFFFFF"/>
                </a:solidFill>
              </a14:hiddenFill>
            </a:ext>
          </a:extLst>
        </p:spPr>
      </p:pic>
      <p:sp>
        <p:nvSpPr>
          <p:cNvPr id="153" name="TextBox 152"/>
          <p:cNvSpPr txBox="1"/>
          <p:nvPr/>
        </p:nvSpPr>
        <p:spPr>
          <a:xfrm>
            <a:off x="5673969" y="1997392"/>
            <a:ext cx="6236678" cy="4031873"/>
          </a:xfrm>
          <a:prstGeom prst="rect">
            <a:avLst/>
          </a:prstGeom>
          <a:noFill/>
        </p:spPr>
        <p:txBody>
          <a:bodyPr wrap="square" rtlCol="0">
            <a:spAutoFit/>
          </a:bodyPr>
          <a:lstStyle/>
          <a:p>
            <a:pPr algn="ctr"/>
            <a:r>
              <a:rPr lang="en-GB" sz="2800" dirty="0">
                <a:solidFill>
                  <a:srgbClr val="003399"/>
                </a:solidFill>
              </a:rPr>
              <a:t>Further </a:t>
            </a:r>
            <a:r>
              <a:rPr lang="en-GB" sz="2800" dirty="0" smtClean="0">
                <a:solidFill>
                  <a:srgbClr val="003399"/>
                </a:solidFill>
              </a:rPr>
              <a:t>information:</a:t>
            </a:r>
            <a:endParaRPr lang="en-GB" sz="2800" dirty="0">
              <a:solidFill>
                <a:srgbClr val="003399"/>
              </a:solidFill>
              <a:hlinkClick r:id="rId8"/>
            </a:endParaRPr>
          </a:p>
          <a:p>
            <a:pPr algn="ctr"/>
            <a:r>
              <a:rPr lang="en-GB" sz="3200" b="1" dirty="0" smtClean="0">
                <a:solidFill>
                  <a:srgbClr val="003399"/>
                </a:solidFill>
                <a:hlinkClick r:id="rId8"/>
              </a:rPr>
              <a:t>www.blacksea-cbc.net</a:t>
            </a:r>
            <a:endParaRPr lang="en-GB" sz="3200" b="1" dirty="0" smtClean="0">
              <a:solidFill>
                <a:srgbClr val="003399"/>
              </a:solidFill>
            </a:endParaRPr>
          </a:p>
          <a:p>
            <a:pPr algn="ctr"/>
            <a:r>
              <a:rPr lang="en-GB" sz="3200" b="1" dirty="0" smtClean="0">
                <a:solidFill>
                  <a:srgbClr val="003399"/>
                </a:solidFill>
              </a:rPr>
              <a:t>    </a:t>
            </a:r>
            <a:r>
              <a:rPr lang="en-GB" sz="3200" b="1" dirty="0" smtClean="0">
                <a:solidFill>
                  <a:srgbClr val="003399"/>
                </a:solidFill>
                <a:hlinkClick r:id="rId9"/>
              </a:rPr>
              <a:t>www.facebook.com/BlackSeaBasin</a:t>
            </a:r>
            <a:endParaRPr lang="en-GB" sz="3200" b="1" dirty="0">
              <a:solidFill>
                <a:srgbClr val="003399"/>
              </a:solidFill>
            </a:endParaRPr>
          </a:p>
          <a:p>
            <a:pPr algn="ctr"/>
            <a:endParaRPr lang="en-GB" sz="3200" dirty="0" smtClean="0">
              <a:solidFill>
                <a:srgbClr val="003399"/>
              </a:solidFill>
            </a:endParaRPr>
          </a:p>
          <a:p>
            <a:pPr algn="ctr"/>
            <a:r>
              <a:rPr lang="en-GB" sz="3200" dirty="0" smtClean="0">
                <a:solidFill>
                  <a:srgbClr val="003399"/>
                </a:solidFill>
              </a:rPr>
              <a:t>Managing </a:t>
            </a:r>
            <a:r>
              <a:rPr lang="en-GB" sz="3200" dirty="0">
                <a:solidFill>
                  <a:srgbClr val="003399"/>
                </a:solidFill>
              </a:rPr>
              <a:t>Authority </a:t>
            </a:r>
            <a:endParaRPr lang="en-GB" sz="3200" dirty="0">
              <a:solidFill>
                <a:srgbClr val="003399"/>
              </a:solidFill>
              <a:hlinkClick r:id="rId10"/>
            </a:endParaRPr>
          </a:p>
          <a:p>
            <a:pPr algn="ctr"/>
            <a:r>
              <a:rPr lang="en-GB" sz="3200" b="1" dirty="0">
                <a:solidFill>
                  <a:srgbClr val="003399"/>
                </a:solidFill>
                <a:hlinkClick r:id="rId10"/>
              </a:rPr>
              <a:t>blacksea-cbc@mlpda.ro</a:t>
            </a:r>
            <a:endParaRPr lang="en-GB" sz="3200" b="1" dirty="0">
              <a:solidFill>
                <a:srgbClr val="003399"/>
              </a:solidFill>
            </a:endParaRPr>
          </a:p>
          <a:p>
            <a:pPr algn="ctr"/>
            <a:r>
              <a:rPr lang="en-GB" sz="3200" b="1" dirty="0" smtClean="0">
                <a:solidFill>
                  <a:srgbClr val="003399"/>
                </a:solidFill>
              </a:rPr>
              <a:t> </a:t>
            </a:r>
            <a:endParaRPr lang="en-GB" sz="3200" b="1" dirty="0">
              <a:solidFill>
                <a:srgbClr val="003399"/>
              </a:solidFill>
            </a:endParaRPr>
          </a:p>
        </p:txBody>
      </p:sp>
    </p:spTree>
    <p:extLst>
      <p:ext uri="{BB962C8B-B14F-4D97-AF65-F5344CB8AC3E}">
        <p14:creationId xmlns:p14="http://schemas.microsoft.com/office/powerpoint/2010/main" val="2661035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 name="Picture 2" descr="C:\Users\PaulM\Desktop\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2" y="-26620"/>
            <a:ext cx="12243764" cy="6909851"/>
          </a:xfrm>
          <a:prstGeom prst="rect">
            <a:avLst/>
          </a:prstGeom>
          <a:noFill/>
          <a:extLst>
            <a:ext uri="{909E8E84-426E-40DD-AFC4-6F175D3DCCD1}">
              <a14:hiddenFill xmlns:a14="http://schemas.microsoft.com/office/drawing/2010/main">
                <a:solidFill>
                  <a:srgbClr val="FFFFFF"/>
                </a:solidFill>
              </a14:hiddenFill>
            </a:ext>
          </a:extLst>
        </p:spPr>
      </p:pic>
      <p:sp>
        <p:nvSpPr>
          <p:cNvPr id="42" name="Rectangle 41">
            <a:extLst>
              <a:ext uri="{FF2B5EF4-FFF2-40B4-BE49-F238E27FC236}">
                <a16:creationId xmlns:a16="http://schemas.microsoft.com/office/drawing/2014/main" xmlns="" id="{3F175C1D-4F09-4419-BDC3-0E51CBFB5D02}"/>
              </a:ext>
            </a:extLst>
          </p:cNvPr>
          <p:cNvSpPr/>
          <p:nvPr/>
        </p:nvSpPr>
        <p:spPr>
          <a:xfrm>
            <a:off x="0" y="708338"/>
            <a:ext cx="8450490" cy="441154"/>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altLang="ko-KR" sz="3200" b="1" dirty="0" err="1" smtClean="0">
                <a:solidFill>
                  <a:schemeClr val="bg1"/>
                </a:solidFill>
                <a:cs typeface="Arial" pitchFamily="34" charset="0"/>
              </a:rPr>
              <a:t>Interreg</a:t>
            </a:r>
            <a:r>
              <a:rPr lang="en-GB" altLang="ko-KR" sz="3200" b="1" dirty="0" smtClean="0">
                <a:solidFill>
                  <a:schemeClr val="bg1"/>
                </a:solidFill>
                <a:cs typeface="Arial" pitchFamily="34" charset="0"/>
              </a:rPr>
              <a:t> NEXT </a:t>
            </a:r>
            <a:endParaRPr lang="ko-KR" altLang="en-US" sz="3200" b="1" dirty="0">
              <a:solidFill>
                <a:schemeClr val="bg1"/>
              </a:solidFill>
              <a:cs typeface="Arial" pitchFamily="34" charset="0"/>
            </a:endParaRPr>
          </a:p>
        </p:txBody>
      </p:sp>
      <p:grpSp>
        <p:nvGrpSpPr>
          <p:cNvPr id="23" name="Group 22">
            <a:extLst>
              <a:ext uri="{FF2B5EF4-FFF2-40B4-BE49-F238E27FC236}">
                <a16:creationId xmlns:a16="http://schemas.microsoft.com/office/drawing/2014/main" xmlns="" id="{08F98EA9-55CA-4787-A532-710169E7ECAC}"/>
              </a:ext>
            </a:extLst>
          </p:cNvPr>
          <p:cNvGrpSpPr/>
          <p:nvPr/>
        </p:nvGrpSpPr>
        <p:grpSpPr>
          <a:xfrm>
            <a:off x="1742" y="5414490"/>
            <a:ext cx="12190258" cy="1468742"/>
            <a:chOff x="1742" y="5389258"/>
            <a:chExt cx="12190258" cy="1468742"/>
          </a:xfrm>
        </p:grpSpPr>
        <p:grpSp>
          <p:nvGrpSpPr>
            <p:cNvPr id="24" name="Group 23">
              <a:extLst>
                <a:ext uri="{FF2B5EF4-FFF2-40B4-BE49-F238E27FC236}">
                  <a16:creationId xmlns:a16="http://schemas.microsoft.com/office/drawing/2014/main" xmlns="" id="{E5D8CAA7-9BA7-44FD-AFC9-38FAA0CEEB94}"/>
                </a:ext>
              </a:extLst>
            </p:cNvPr>
            <p:cNvGrpSpPr/>
            <p:nvPr/>
          </p:nvGrpSpPr>
          <p:grpSpPr>
            <a:xfrm>
              <a:off x="5037541" y="5435629"/>
              <a:ext cx="3075791" cy="1422371"/>
              <a:chOff x="9116208" y="4547715"/>
              <a:chExt cx="3075791" cy="1422371"/>
            </a:xfrm>
          </p:grpSpPr>
          <p:sp>
            <p:nvSpPr>
              <p:cNvPr id="67" name="Oval 66">
                <a:extLst>
                  <a:ext uri="{FF2B5EF4-FFF2-40B4-BE49-F238E27FC236}">
                    <a16:creationId xmlns:a16="http://schemas.microsoft.com/office/drawing/2014/main" xmlns="" id="{12F01409-D33D-40B1-A191-45CD56661485}"/>
                  </a:ext>
                </a:extLst>
              </p:cNvPr>
              <p:cNvSpPr/>
              <p:nvPr/>
            </p:nvSpPr>
            <p:spPr>
              <a:xfrm flipH="1">
                <a:off x="11405121" y="4811473"/>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8" name="Oval 67">
                <a:extLst>
                  <a:ext uri="{FF2B5EF4-FFF2-40B4-BE49-F238E27FC236}">
                    <a16:creationId xmlns:a16="http://schemas.microsoft.com/office/drawing/2014/main" xmlns="" id="{3EDE0295-7641-4FBE-9E3F-4381158913BC}"/>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9" name="Oval 68">
                <a:extLst>
                  <a:ext uri="{FF2B5EF4-FFF2-40B4-BE49-F238E27FC236}">
                    <a16:creationId xmlns:a16="http://schemas.microsoft.com/office/drawing/2014/main" xmlns="" id="{15F359BE-9CDF-43BA-B0B2-5780110F13A5}"/>
                  </a:ext>
                </a:extLst>
              </p:cNvPr>
              <p:cNvSpPr/>
              <p:nvPr/>
            </p:nvSpPr>
            <p:spPr>
              <a:xfrm flipH="1">
                <a:off x="10772446"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0" name="Oval 69">
                <a:extLst>
                  <a:ext uri="{FF2B5EF4-FFF2-40B4-BE49-F238E27FC236}">
                    <a16:creationId xmlns:a16="http://schemas.microsoft.com/office/drawing/2014/main" xmlns="" id="{71A2F2DB-7A9C-4073-BEDF-C0B1BA7A150A}"/>
                  </a:ext>
                </a:extLst>
              </p:cNvPr>
              <p:cNvSpPr/>
              <p:nvPr/>
            </p:nvSpPr>
            <p:spPr>
              <a:xfrm flipH="1">
                <a:off x="10318331" y="469211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1" name="Oval 70">
                <a:extLst>
                  <a:ext uri="{FF2B5EF4-FFF2-40B4-BE49-F238E27FC236}">
                    <a16:creationId xmlns:a16="http://schemas.microsoft.com/office/drawing/2014/main" xmlns="" id="{6C80654C-C79D-40D0-B68A-6ADE99274E64}"/>
                  </a:ext>
                </a:extLst>
              </p:cNvPr>
              <p:cNvSpPr/>
              <p:nvPr/>
            </p:nvSpPr>
            <p:spPr>
              <a:xfrm flipH="1">
                <a:off x="9828889" y="4547715"/>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2" name="Oval 71">
                <a:extLst>
                  <a:ext uri="{FF2B5EF4-FFF2-40B4-BE49-F238E27FC236}">
                    <a16:creationId xmlns:a16="http://schemas.microsoft.com/office/drawing/2014/main" xmlns="" id="{2030441F-797A-4D7F-AD60-3283B067651A}"/>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3" name="Rectangle 72">
                <a:extLst>
                  <a:ext uri="{FF2B5EF4-FFF2-40B4-BE49-F238E27FC236}">
                    <a16:creationId xmlns:a16="http://schemas.microsoft.com/office/drawing/2014/main" xmlns="" id="{8132EAE9-55C1-4D9A-AAF5-05DD0F68C5A0}"/>
                  </a:ext>
                </a:extLst>
              </p:cNvPr>
              <p:cNvSpPr/>
              <p:nvPr/>
            </p:nvSpPr>
            <p:spPr>
              <a:xfrm flipH="1">
                <a:off x="9116208" y="5253027"/>
                <a:ext cx="3075791"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4" name="Oval 73">
                <a:extLst>
                  <a:ext uri="{FF2B5EF4-FFF2-40B4-BE49-F238E27FC236}">
                    <a16:creationId xmlns:a16="http://schemas.microsoft.com/office/drawing/2014/main" xmlns="" id="{43B2F62C-0992-4210-A792-BA514CB676F6}"/>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5" name="Oval 74">
                <a:extLst>
                  <a:ext uri="{FF2B5EF4-FFF2-40B4-BE49-F238E27FC236}">
                    <a16:creationId xmlns:a16="http://schemas.microsoft.com/office/drawing/2014/main" xmlns="" id="{226EAAB0-37D2-42B7-AAD3-A0753DA0FD4D}"/>
                  </a:ext>
                </a:extLst>
              </p:cNvPr>
              <p:cNvSpPr/>
              <p:nvPr/>
            </p:nvSpPr>
            <p:spPr>
              <a:xfrm flipH="1">
                <a:off x="9440749" y="4805709"/>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grpSp>
        <p:grpSp>
          <p:nvGrpSpPr>
            <p:cNvPr id="25" name="Group 24">
              <a:extLst>
                <a:ext uri="{FF2B5EF4-FFF2-40B4-BE49-F238E27FC236}">
                  <a16:creationId xmlns:a16="http://schemas.microsoft.com/office/drawing/2014/main" xmlns="" id="{5852765E-C868-4067-9C37-C1DC7CDA062D}"/>
                </a:ext>
              </a:extLst>
            </p:cNvPr>
            <p:cNvGrpSpPr/>
            <p:nvPr/>
          </p:nvGrpSpPr>
          <p:grpSpPr>
            <a:xfrm>
              <a:off x="1742" y="5389258"/>
              <a:ext cx="5485937" cy="1468742"/>
              <a:chOff x="-51736" y="4638675"/>
              <a:chExt cx="4754749" cy="1418840"/>
            </a:xfrm>
            <a:solidFill>
              <a:schemeClr val="accent2">
                <a:lumMod val="20000"/>
                <a:lumOff val="80000"/>
              </a:schemeClr>
            </a:solidFill>
          </p:grpSpPr>
          <p:sp>
            <p:nvSpPr>
              <p:cNvPr id="55" name="Oval 54">
                <a:extLst>
                  <a:ext uri="{FF2B5EF4-FFF2-40B4-BE49-F238E27FC236}">
                    <a16:creationId xmlns:a16="http://schemas.microsoft.com/office/drawing/2014/main" xmlns="" id="{E8CC7C58-CACE-4E24-8CB2-9F17D4A046BD}"/>
                  </a:ext>
                </a:extLst>
              </p:cNvPr>
              <p:cNvSpPr/>
              <p:nvPr/>
            </p:nvSpPr>
            <p:spPr>
              <a:xfrm>
                <a:off x="2199705" y="465057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sp>
            <p:nvSpPr>
              <p:cNvPr id="56" name="Oval 55">
                <a:extLst>
                  <a:ext uri="{FF2B5EF4-FFF2-40B4-BE49-F238E27FC236}">
                    <a16:creationId xmlns:a16="http://schemas.microsoft.com/office/drawing/2014/main" xmlns="" id="{172E3F36-C559-45F9-B813-E7DDACDFC15A}"/>
                  </a:ext>
                </a:extLst>
              </p:cNvPr>
              <p:cNvSpPr/>
              <p:nvPr/>
            </p:nvSpPr>
            <p:spPr>
              <a:xfrm>
                <a:off x="1950125" y="502097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7" name="Oval 56">
                <a:extLst>
                  <a:ext uri="{FF2B5EF4-FFF2-40B4-BE49-F238E27FC236}">
                    <a16:creationId xmlns:a16="http://schemas.microsoft.com/office/drawing/2014/main" xmlns="" id="{3ABC1C3E-32D9-41ED-A95F-B1191B780D70}"/>
                  </a:ext>
                </a:extLst>
              </p:cNvPr>
              <p:cNvSpPr/>
              <p:nvPr/>
            </p:nvSpPr>
            <p:spPr>
              <a:xfrm>
                <a:off x="2772347"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8" name="Oval 57">
                <a:extLst>
                  <a:ext uri="{FF2B5EF4-FFF2-40B4-BE49-F238E27FC236}">
                    <a16:creationId xmlns:a16="http://schemas.microsoft.com/office/drawing/2014/main" xmlns="" id="{AF86E24E-E10A-4650-ADAC-57EF5D1C824D}"/>
                  </a:ext>
                </a:extLst>
              </p:cNvPr>
              <p:cNvSpPr/>
              <p:nvPr/>
            </p:nvSpPr>
            <p:spPr>
              <a:xfrm>
                <a:off x="3188127" y="475790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9" name="Oval 58">
                <a:extLst>
                  <a:ext uri="{FF2B5EF4-FFF2-40B4-BE49-F238E27FC236}">
                    <a16:creationId xmlns:a16="http://schemas.microsoft.com/office/drawing/2014/main" xmlns="" id="{EC274E2C-B684-4856-91DD-6735F66AB09F}"/>
                  </a:ext>
                </a:extLst>
              </p:cNvPr>
              <p:cNvSpPr/>
              <p:nvPr/>
            </p:nvSpPr>
            <p:spPr>
              <a:xfrm>
                <a:off x="1610290" y="489745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0" name="Oval 59">
                <a:extLst>
                  <a:ext uri="{FF2B5EF4-FFF2-40B4-BE49-F238E27FC236}">
                    <a16:creationId xmlns:a16="http://schemas.microsoft.com/office/drawing/2014/main" xmlns="" id="{3A37F333-8BD7-4649-B003-A6ABD1C1A9F7}"/>
                  </a:ext>
                </a:extLst>
              </p:cNvPr>
              <p:cNvSpPr/>
              <p:nvPr/>
            </p:nvSpPr>
            <p:spPr>
              <a:xfrm>
                <a:off x="1101781" y="50642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1" name="Oval 60">
                <a:extLst>
                  <a:ext uri="{FF2B5EF4-FFF2-40B4-BE49-F238E27FC236}">
                    <a16:creationId xmlns:a16="http://schemas.microsoft.com/office/drawing/2014/main" xmlns="" id="{D7CD0854-C2E8-4E3A-B034-224ED782D723}"/>
                  </a:ext>
                </a:extLst>
              </p:cNvPr>
              <p:cNvSpPr/>
              <p:nvPr/>
            </p:nvSpPr>
            <p:spPr>
              <a:xfrm>
                <a:off x="3716510"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2" name="Oval 61">
                <a:extLst>
                  <a:ext uri="{FF2B5EF4-FFF2-40B4-BE49-F238E27FC236}">
                    <a16:creationId xmlns:a16="http://schemas.microsoft.com/office/drawing/2014/main" xmlns="" id="{CC65F1D7-925B-4B30-9763-1E3C9DCDC9E4}"/>
                  </a:ext>
                </a:extLst>
              </p:cNvPr>
              <p:cNvSpPr/>
              <p:nvPr/>
            </p:nvSpPr>
            <p:spPr>
              <a:xfrm>
                <a:off x="3982933" y="499072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3" name="Rectangle 62">
                <a:extLst>
                  <a:ext uri="{FF2B5EF4-FFF2-40B4-BE49-F238E27FC236}">
                    <a16:creationId xmlns:a16="http://schemas.microsoft.com/office/drawing/2014/main" xmlns="" id="{F34A3891-C92F-4295-A0BC-C08E4D041095}"/>
                  </a:ext>
                </a:extLst>
              </p:cNvPr>
              <p:cNvSpPr/>
              <p:nvPr/>
            </p:nvSpPr>
            <p:spPr>
              <a:xfrm>
                <a:off x="-51736" y="5584841"/>
                <a:ext cx="4364607" cy="47267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sp>
            <p:nvSpPr>
              <p:cNvPr id="64" name="Oval 63">
                <a:extLst>
                  <a:ext uri="{FF2B5EF4-FFF2-40B4-BE49-F238E27FC236}">
                    <a16:creationId xmlns:a16="http://schemas.microsoft.com/office/drawing/2014/main" xmlns="" id="{9C3E943F-732C-4ACF-9944-9AC40A852124}"/>
                  </a:ext>
                </a:extLst>
              </p:cNvPr>
              <p:cNvSpPr/>
              <p:nvPr/>
            </p:nvSpPr>
            <p:spPr>
              <a:xfrm>
                <a:off x="2432439" y="487948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5" name="Oval 64">
                <a:extLst>
                  <a:ext uri="{FF2B5EF4-FFF2-40B4-BE49-F238E27FC236}">
                    <a16:creationId xmlns:a16="http://schemas.microsoft.com/office/drawing/2014/main" xmlns="" id="{2CB5012B-598A-401F-BC33-123FC15DB921}"/>
                  </a:ext>
                </a:extLst>
              </p:cNvPr>
              <p:cNvSpPr/>
              <p:nvPr/>
            </p:nvSpPr>
            <p:spPr>
              <a:xfrm>
                <a:off x="699964" y="530095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6" name="Oval 65">
                <a:extLst>
                  <a:ext uri="{FF2B5EF4-FFF2-40B4-BE49-F238E27FC236}">
                    <a16:creationId xmlns:a16="http://schemas.microsoft.com/office/drawing/2014/main" xmlns="" id="{15F192DA-00B9-4CBC-982D-B9B3EB2BCCFF}"/>
                  </a:ext>
                </a:extLst>
              </p:cNvPr>
              <p:cNvSpPr/>
              <p:nvPr/>
            </p:nvSpPr>
            <p:spPr>
              <a:xfrm>
                <a:off x="43137" y="519566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grpSp>
        <p:sp>
          <p:nvSpPr>
            <p:cNvPr id="27" name="Oval 26">
              <a:extLst>
                <a:ext uri="{FF2B5EF4-FFF2-40B4-BE49-F238E27FC236}">
                  <a16:creationId xmlns:a16="http://schemas.microsoft.com/office/drawing/2014/main" xmlns="" id="{7B70A991-9DD4-4277-8A27-13A2618680AC}"/>
                </a:ext>
              </a:extLst>
            </p:cNvPr>
            <p:cNvSpPr/>
            <p:nvPr/>
          </p:nvSpPr>
          <p:spPr>
            <a:xfrm flipH="1">
              <a:off x="2696897" y="6099319"/>
              <a:ext cx="509632" cy="524667"/>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sp>
          <p:nvSpPr>
            <p:cNvPr id="29" name="현 96">
              <a:extLst>
                <a:ext uri="{FF2B5EF4-FFF2-40B4-BE49-F238E27FC236}">
                  <a16:creationId xmlns:a16="http://schemas.microsoft.com/office/drawing/2014/main" xmlns="" id="{9E68B867-DCB0-45E0-BA60-F7DB93AA4956}"/>
                </a:ext>
              </a:extLst>
            </p:cNvPr>
            <p:cNvSpPr/>
            <p:nvPr/>
          </p:nvSpPr>
          <p:spPr>
            <a:xfrm>
              <a:off x="3328527" y="6058687"/>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0" name="현 97">
              <a:extLst>
                <a:ext uri="{FF2B5EF4-FFF2-40B4-BE49-F238E27FC236}">
                  <a16:creationId xmlns:a16="http://schemas.microsoft.com/office/drawing/2014/main" xmlns="" id="{3FE45C5F-7667-4403-947C-9D4C0F582716}"/>
                </a:ext>
              </a:extLst>
            </p:cNvPr>
            <p:cNvSpPr/>
            <p:nvPr/>
          </p:nvSpPr>
          <p:spPr>
            <a:xfrm>
              <a:off x="4554915" y="6352929"/>
              <a:ext cx="492156" cy="492156"/>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1" name="현 96">
              <a:extLst>
                <a:ext uri="{FF2B5EF4-FFF2-40B4-BE49-F238E27FC236}">
                  <a16:creationId xmlns:a16="http://schemas.microsoft.com/office/drawing/2014/main" xmlns="" id="{A424F5C4-223A-4104-99A4-193A27557A79}"/>
                </a:ext>
              </a:extLst>
            </p:cNvPr>
            <p:cNvSpPr/>
            <p:nvPr/>
          </p:nvSpPr>
          <p:spPr>
            <a:xfrm>
              <a:off x="3972848" y="5984118"/>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grpSp>
          <p:nvGrpSpPr>
            <p:cNvPr id="32" name="Group 31">
              <a:extLst>
                <a:ext uri="{FF2B5EF4-FFF2-40B4-BE49-F238E27FC236}">
                  <a16:creationId xmlns:a16="http://schemas.microsoft.com/office/drawing/2014/main" xmlns="" id="{29716288-E884-47D3-BDB8-6F29BDEF7391}"/>
                </a:ext>
              </a:extLst>
            </p:cNvPr>
            <p:cNvGrpSpPr/>
            <p:nvPr/>
          </p:nvGrpSpPr>
          <p:grpSpPr>
            <a:xfrm flipH="1">
              <a:off x="7769092" y="5591016"/>
              <a:ext cx="4422908" cy="1266984"/>
              <a:chOff x="8005970" y="4483310"/>
              <a:chExt cx="4422908" cy="1266984"/>
            </a:xfrm>
          </p:grpSpPr>
          <p:sp>
            <p:nvSpPr>
              <p:cNvPr id="34" name="Oval 33">
                <a:extLst>
                  <a:ext uri="{FF2B5EF4-FFF2-40B4-BE49-F238E27FC236}">
                    <a16:creationId xmlns:a16="http://schemas.microsoft.com/office/drawing/2014/main" xmlns="" id="{8E5FC15A-98F8-4737-A807-138FDD9AC1DB}"/>
                  </a:ext>
                </a:extLst>
              </p:cNvPr>
              <p:cNvSpPr/>
              <p:nvPr/>
            </p:nvSpPr>
            <p:spPr>
              <a:xfrm flipH="1">
                <a:off x="11642407"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5" name="Oval 34">
                <a:extLst>
                  <a:ext uri="{FF2B5EF4-FFF2-40B4-BE49-F238E27FC236}">
                    <a16:creationId xmlns:a16="http://schemas.microsoft.com/office/drawing/2014/main" xmlns="" id="{8BFB4C8A-4556-4F16-8EDA-2E88E0F206CF}"/>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6" name="Oval 35">
                <a:extLst>
                  <a:ext uri="{FF2B5EF4-FFF2-40B4-BE49-F238E27FC236}">
                    <a16:creationId xmlns:a16="http://schemas.microsoft.com/office/drawing/2014/main" xmlns="" id="{D3F13CB6-B5D2-4F7B-94F9-872B9842383F}"/>
                  </a:ext>
                </a:extLst>
              </p:cNvPr>
              <p:cNvSpPr/>
              <p:nvPr/>
            </p:nvSpPr>
            <p:spPr>
              <a:xfrm flipH="1">
                <a:off x="10656333" y="4532227"/>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7" name="Oval 36">
                <a:extLst>
                  <a:ext uri="{FF2B5EF4-FFF2-40B4-BE49-F238E27FC236}">
                    <a16:creationId xmlns:a16="http://schemas.microsoft.com/office/drawing/2014/main" xmlns="" id="{A7F2B380-1E00-4388-8513-474DDE8A6561}"/>
                  </a:ext>
                </a:extLst>
              </p:cNvPr>
              <p:cNvSpPr/>
              <p:nvPr/>
            </p:nvSpPr>
            <p:spPr>
              <a:xfrm flipH="1">
                <a:off x="10227408" y="46304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8" name="Oval 37">
                <a:extLst>
                  <a:ext uri="{FF2B5EF4-FFF2-40B4-BE49-F238E27FC236}">
                    <a16:creationId xmlns:a16="http://schemas.microsoft.com/office/drawing/2014/main" xmlns="" id="{1D3E748C-01AB-490E-B9C9-BB102B24F0FC}"/>
                  </a:ext>
                </a:extLst>
              </p:cNvPr>
              <p:cNvSpPr/>
              <p:nvPr/>
            </p:nvSpPr>
            <p:spPr>
              <a:xfrm flipH="1">
                <a:off x="9634684" y="452333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9" name="Oval 38">
                <a:extLst>
                  <a:ext uri="{FF2B5EF4-FFF2-40B4-BE49-F238E27FC236}">
                    <a16:creationId xmlns:a16="http://schemas.microsoft.com/office/drawing/2014/main" xmlns="" id="{1B51F40F-CEC5-4A05-A360-217BB45D0D91}"/>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40" name="Rectangle 39">
                <a:extLst>
                  <a:ext uri="{FF2B5EF4-FFF2-40B4-BE49-F238E27FC236}">
                    <a16:creationId xmlns:a16="http://schemas.microsoft.com/office/drawing/2014/main" xmlns="" id="{25098642-3B0F-4EDC-A1A8-7737D1713CC5}"/>
                  </a:ext>
                </a:extLst>
              </p:cNvPr>
              <p:cNvSpPr/>
              <p:nvPr/>
            </p:nvSpPr>
            <p:spPr>
              <a:xfrm flipH="1">
                <a:off x="8007712" y="5033235"/>
                <a:ext cx="4159392"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48" name="Oval 47">
                <a:extLst>
                  <a:ext uri="{FF2B5EF4-FFF2-40B4-BE49-F238E27FC236}">
                    <a16:creationId xmlns:a16="http://schemas.microsoft.com/office/drawing/2014/main" xmlns="" id="{3A85FF94-3744-4A29-A4CA-6D382B92317A}"/>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49" name="Oval 48">
                <a:extLst>
                  <a:ext uri="{FF2B5EF4-FFF2-40B4-BE49-F238E27FC236}">
                    <a16:creationId xmlns:a16="http://schemas.microsoft.com/office/drawing/2014/main" xmlns="" id="{58DFB96B-A63D-4EF5-93E0-257D081DD931}"/>
                  </a:ext>
                </a:extLst>
              </p:cNvPr>
              <p:cNvSpPr/>
              <p:nvPr/>
            </p:nvSpPr>
            <p:spPr>
              <a:xfrm flipH="1">
                <a:off x="9332942" y="4727306"/>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sp>
            <p:nvSpPr>
              <p:cNvPr id="50" name="Oval 49">
                <a:extLst>
                  <a:ext uri="{FF2B5EF4-FFF2-40B4-BE49-F238E27FC236}">
                    <a16:creationId xmlns:a16="http://schemas.microsoft.com/office/drawing/2014/main" xmlns="" id="{D0FF8D99-D6DC-41AC-A26B-81C696CD1987}"/>
                  </a:ext>
                </a:extLst>
              </p:cNvPr>
              <p:cNvSpPr/>
              <p:nvPr/>
            </p:nvSpPr>
            <p:spPr>
              <a:xfrm flipH="1">
                <a:off x="8736184"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1" name="Oval 50">
                <a:extLst>
                  <a:ext uri="{FF2B5EF4-FFF2-40B4-BE49-F238E27FC236}">
                    <a16:creationId xmlns:a16="http://schemas.microsoft.com/office/drawing/2014/main" xmlns="" id="{92489DC7-7B58-4DF7-A40B-A4001CE6633B}"/>
                  </a:ext>
                </a:extLst>
              </p:cNvPr>
              <p:cNvSpPr/>
              <p:nvPr/>
            </p:nvSpPr>
            <p:spPr>
              <a:xfrm flipH="1">
                <a:off x="8490456" y="4820098"/>
                <a:ext cx="393236" cy="372703"/>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2" name="Oval 51">
                <a:extLst>
                  <a:ext uri="{FF2B5EF4-FFF2-40B4-BE49-F238E27FC236}">
                    <a16:creationId xmlns:a16="http://schemas.microsoft.com/office/drawing/2014/main" xmlns="" id="{09865F64-C042-47AD-8B34-F6F84D0EAC4E}"/>
                  </a:ext>
                </a:extLst>
              </p:cNvPr>
              <p:cNvSpPr/>
              <p:nvPr/>
            </p:nvSpPr>
            <p:spPr>
              <a:xfrm flipH="1">
                <a:off x="8009669" y="4845022"/>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3" name="Oval 52">
                <a:extLst>
                  <a:ext uri="{FF2B5EF4-FFF2-40B4-BE49-F238E27FC236}">
                    <a16:creationId xmlns:a16="http://schemas.microsoft.com/office/drawing/2014/main" xmlns="" id="{7DE43FD9-3E91-43E9-8A6C-56D691CB7401}"/>
                  </a:ext>
                </a:extLst>
              </p:cNvPr>
              <p:cNvSpPr/>
              <p:nvPr/>
            </p:nvSpPr>
            <p:spPr>
              <a:xfrm flipH="1">
                <a:off x="8104585" y="44833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4" name="Oval 53">
                <a:extLst>
                  <a:ext uri="{FF2B5EF4-FFF2-40B4-BE49-F238E27FC236}">
                    <a16:creationId xmlns:a16="http://schemas.microsoft.com/office/drawing/2014/main" xmlns="" id="{63BBE7FD-FC7F-46F1-A172-4B24D669FF3A}"/>
                  </a:ext>
                </a:extLst>
              </p:cNvPr>
              <p:cNvSpPr/>
              <p:nvPr/>
            </p:nvSpPr>
            <p:spPr>
              <a:xfrm flipH="1">
                <a:off x="8005970" y="4772493"/>
                <a:ext cx="456127" cy="432311"/>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grpSp>
      </p:grpSp>
      <p:grpSp>
        <p:nvGrpSpPr>
          <p:cNvPr id="76" name="Group 75">
            <a:extLst>
              <a:ext uri="{FF2B5EF4-FFF2-40B4-BE49-F238E27FC236}">
                <a16:creationId xmlns:a16="http://schemas.microsoft.com/office/drawing/2014/main" xmlns="" id="{4C12742B-BBD2-4AE4-A02A-C2BC5C14061D}"/>
              </a:ext>
            </a:extLst>
          </p:cNvPr>
          <p:cNvGrpSpPr/>
          <p:nvPr/>
        </p:nvGrpSpPr>
        <p:grpSpPr>
          <a:xfrm>
            <a:off x="-3372" y="5771636"/>
            <a:ext cx="12195372" cy="1095419"/>
            <a:chOff x="-3372" y="5771636"/>
            <a:chExt cx="12195372" cy="1095419"/>
          </a:xfrm>
        </p:grpSpPr>
        <p:grpSp>
          <p:nvGrpSpPr>
            <p:cNvPr id="77" name="Group 76">
              <a:extLst>
                <a:ext uri="{FF2B5EF4-FFF2-40B4-BE49-F238E27FC236}">
                  <a16:creationId xmlns:a16="http://schemas.microsoft.com/office/drawing/2014/main" xmlns="" id="{703A3C69-2C76-4494-A75D-FB69B98724BA}"/>
                </a:ext>
              </a:extLst>
            </p:cNvPr>
            <p:cNvGrpSpPr/>
            <p:nvPr/>
          </p:nvGrpSpPr>
          <p:grpSpPr>
            <a:xfrm>
              <a:off x="-3372" y="6002404"/>
              <a:ext cx="2653222" cy="855594"/>
              <a:chOff x="5208276" y="5677120"/>
              <a:chExt cx="3880949" cy="1251508"/>
            </a:xfrm>
            <a:solidFill>
              <a:schemeClr val="bg1"/>
            </a:solidFill>
          </p:grpSpPr>
          <p:sp>
            <p:nvSpPr>
              <p:cNvPr id="118" name="Oval 117">
                <a:extLst>
                  <a:ext uri="{FF2B5EF4-FFF2-40B4-BE49-F238E27FC236}">
                    <a16:creationId xmlns:a16="http://schemas.microsoft.com/office/drawing/2014/main" xmlns="" id="{AB0A4FF9-FAC4-43C1-9501-C1C343AEBFD2}"/>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9" name="Oval 118">
                <a:extLst>
                  <a:ext uri="{FF2B5EF4-FFF2-40B4-BE49-F238E27FC236}">
                    <a16:creationId xmlns:a16="http://schemas.microsoft.com/office/drawing/2014/main" xmlns="" id="{F978CF49-1E5A-451C-8BC3-FEF1604F1A4A}"/>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0" name="Oval 119">
                <a:extLst>
                  <a:ext uri="{FF2B5EF4-FFF2-40B4-BE49-F238E27FC236}">
                    <a16:creationId xmlns:a16="http://schemas.microsoft.com/office/drawing/2014/main" xmlns="" id="{988C7211-316A-40F8-A150-78C907B8B58B}"/>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1" name="Oval 120">
                <a:extLst>
                  <a:ext uri="{FF2B5EF4-FFF2-40B4-BE49-F238E27FC236}">
                    <a16:creationId xmlns:a16="http://schemas.microsoft.com/office/drawing/2014/main" xmlns="" id="{E5386B6D-D3D2-44EB-9CC3-E1E7AB5F7D6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2" name="Oval 121">
                <a:extLst>
                  <a:ext uri="{FF2B5EF4-FFF2-40B4-BE49-F238E27FC236}">
                    <a16:creationId xmlns:a16="http://schemas.microsoft.com/office/drawing/2014/main" xmlns="" id="{583270BD-5E42-4C94-9147-D7CAD0AB15DF}"/>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3" name="Oval 122">
                <a:extLst>
                  <a:ext uri="{FF2B5EF4-FFF2-40B4-BE49-F238E27FC236}">
                    <a16:creationId xmlns:a16="http://schemas.microsoft.com/office/drawing/2014/main" xmlns="" id="{ECEE333A-4B64-4261-9A1A-1E3FA5F1D397}"/>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4" name="Oval 123">
                <a:extLst>
                  <a:ext uri="{FF2B5EF4-FFF2-40B4-BE49-F238E27FC236}">
                    <a16:creationId xmlns:a16="http://schemas.microsoft.com/office/drawing/2014/main" xmlns="" id="{C36573F1-37E8-4B72-AA4C-31D8F470D837}"/>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5" name="Oval 124">
                <a:extLst>
                  <a:ext uri="{FF2B5EF4-FFF2-40B4-BE49-F238E27FC236}">
                    <a16:creationId xmlns:a16="http://schemas.microsoft.com/office/drawing/2014/main" xmlns="" id="{86D353E0-00C5-4957-A3B2-24546EA54BAD}"/>
                  </a:ext>
                </a:extLst>
              </p:cNvPr>
              <p:cNvSpPr/>
              <p:nvPr/>
            </p:nvSpPr>
            <p:spPr>
              <a:xfrm>
                <a:off x="8369145" y="618281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6" name="Rectangle 125">
                <a:extLst>
                  <a:ext uri="{FF2B5EF4-FFF2-40B4-BE49-F238E27FC236}">
                    <a16:creationId xmlns:a16="http://schemas.microsoft.com/office/drawing/2014/main" xmlns="" id="{5F016A67-34C1-4386-9C9D-1055243B08AA}"/>
                  </a:ext>
                </a:extLst>
              </p:cNvPr>
              <p:cNvSpPr/>
              <p:nvPr/>
            </p:nvSpPr>
            <p:spPr>
              <a:xfrm>
                <a:off x="5208276" y="6761949"/>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7" name="Oval 126">
                <a:extLst>
                  <a:ext uri="{FF2B5EF4-FFF2-40B4-BE49-F238E27FC236}">
                    <a16:creationId xmlns:a16="http://schemas.microsoft.com/office/drawing/2014/main" xmlns="" id="{0252C833-C678-45CA-A199-7F35716EE1E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8" name="Oval 127">
                <a:extLst>
                  <a:ext uri="{FF2B5EF4-FFF2-40B4-BE49-F238E27FC236}">
                    <a16:creationId xmlns:a16="http://schemas.microsoft.com/office/drawing/2014/main" xmlns="" id="{4EC45244-B879-41AA-8FFE-075FAE0D099F}"/>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9" name="Oval 128">
                <a:extLst>
                  <a:ext uri="{FF2B5EF4-FFF2-40B4-BE49-F238E27FC236}">
                    <a16:creationId xmlns:a16="http://schemas.microsoft.com/office/drawing/2014/main" xmlns="" id="{C9955BB6-A182-42D7-8994-85C18BBD588E}"/>
                  </a:ext>
                </a:extLst>
              </p:cNvPr>
              <p:cNvSpPr/>
              <p:nvPr/>
            </p:nvSpPr>
            <p:spPr>
              <a:xfrm>
                <a:off x="5213208" y="6320028"/>
                <a:ext cx="595719" cy="59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0" name="Oval 129">
                <a:extLst>
                  <a:ext uri="{FF2B5EF4-FFF2-40B4-BE49-F238E27FC236}">
                    <a16:creationId xmlns:a16="http://schemas.microsoft.com/office/drawing/2014/main" xmlns="" id="{4957CEC7-D042-4C70-B305-ADD45B712C8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78" name="Group 77">
              <a:extLst>
                <a:ext uri="{FF2B5EF4-FFF2-40B4-BE49-F238E27FC236}">
                  <a16:creationId xmlns:a16="http://schemas.microsoft.com/office/drawing/2014/main" xmlns="" id="{85263D1D-5206-45BF-A1B3-E3D126751B1E}"/>
                </a:ext>
              </a:extLst>
            </p:cNvPr>
            <p:cNvGrpSpPr/>
            <p:nvPr/>
          </p:nvGrpSpPr>
          <p:grpSpPr>
            <a:xfrm>
              <a:off x="2503359" y="5771636"/>
              <a:ext cx="3430784" cy="1086364"/>
              <a:chOff x="5096347" y="5677120"/>
              <a:chExt cx="3992878" cy="1264356"/>
            </a:xfrm>
            <a:solidFill>
              <a:schemeClr val="bg1"/>
            </a:solidFill>
          </p:grpSpPr>
          <p:sp>
            <p:nvSpPr>
              <p:cNvPr id="105" name="Oval 104">
                <a:extLst>
                  <a:ext uri="{FF2B5EF4-FFF2-40B4-BE49-F238E27FC236}">
                    <a16:creationId xmlns:a16="http://schemas.microsoft.com/office/drawing/2014/main" xmlns="" id="{18DFA296-156D-4009-9788-2546166426B9}"/>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6" name="Oval 105">
                <a:extLst>
                  <a:ext uri="{FF2B5EF4-FFF2-40B4-BE49-F238E27FC236}">
                    <a16:creationId xmlns:a16="http://schemas.microsoft.com/office/drawing/2014/main" xmlns="" id="{EBA87D00-E5AE-499A-8A49-48AFDF3E0DD7}"/>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7" name="Oval 106">
                <a:extLst>
                  <a:ext uri="{FF2B5EF4-FFF2-40B4-BE49-F238E27FC236}">
                    <a16:creationId xmlns:a16="http://schemas.microsoft.com/office/drawing/2014/main" xmlns="" id="{E581E2D3-A2F4-46C1-9CE1-4D3350119764}"/>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8" name="Oval 107">
                <a:extLst>
                  <a:ext uri="{FF2B5EF4-FFF2-40B4-BE49-F238E27FC236}">
                    <a16:creationId xmlns:a16="http://schemas.microsoft.com/office/drawing/2014/main" xmlns="" id="{B145E789-11AE-422F-A756-ED76C76EEA3A}"/>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9" name="Oval 108">
                <a:extLst>
                  <a:ext uri="{FF2B5EF4-FFF2-40B4-BE49-F238E27FC236}">
                    <a16:creationId xmlns:a16="http://schemas.microsoft.com/office/drawing/2014/main" xmlns="" id="{B8B4C9CD-46F0-4869-8B22-1B12FAA56467}"/>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0" name="Oval 109">
                <a:extLst>
                  <a:ext uri="{FF2B5EF4-FFF2-40B4-BE49-F238E27FC236}">
                    <a16:creationId xmlns:a16="http://schemas.microsoft.com/office/drawing/2014/main" xmlns="" id="{5C1166E9-C181-4A2A-B0A8-A2AFBF5B9824}"/>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1" name="Oval 110">
                <a:extLst>
                  <a:ext uri="{FF2B5EF4-FFF2-40B4-BE49-F238E27FC236}">
                    <a16:creationId xmlns:a16="http://schemas.microsoft.com/office/drawing/2014/main" xmlns="" id="{8BA83311-26E5-4485-9FE7-4244FE0DA60D}"/>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2" name="Oval 111">
                <a:extLst>
                  <a:ext uri="{FF2B5EF4-FFF2-40B4-BE49-F238E27FC236}">
                    <a16:creationId xmlns:a16="http://schemas.microsoft.com/office/drawing/2014/main" xmlns="" id="{4768E5B8-5B7C-4A36-9FF6-7406D0BA39A4}"/>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3" name="Rectangle 112">
                <a:extLst>
                  <a:ext uri="{FF2B5EF4-FFF2-40B4-BE49-F238E27FC236}">
                    <a16:creationId xmlns:a16="http://schemas.microsoft.com/office/drawing/2014/main" xmlns="" id="{9ECD3B48-F20E-4171-A173-84BF3B4D009D}"/>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4" name="Oval 113">
                <a:extLst>
                  <a:ext uri="{FF2B5EF4-FFF2-40B4-BE49-F238E27FC236}">
                    <a16:creationId xmlns:a16="http://schemas.microsoft.com/office/drawing/2014/main" xmlns="" id="{CD1C6392-8FAF-49A6-B69D-50B51872598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5" name="Oval 114">
                <a:extLst>
                  <a:ext uri="{FF2B5EF4-FFF2-40B4-BE49-F238E27FC236}">
                    <a16:creationId xmlns:a16="http://schemas.microsoft.com/office/drawing/2014/main" xmlns="" id="{17812A5D-426E-4FC1-BE4D-3E2BAB38703C}"/>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6" name="Oval 115">
                <a:extLst>
                  <a:ext uri="{FF2B5EF4-FFF2-40B4-BE49-F238E27FC236}">
                    <a16:creationId xmlns:a16="http://schemas.microsoft.com/office/drawing/2014/main" xmlns="" id="{2E2A221B-DF7D-42A3-A2EF-B24FF15CF151}"/>
                  </a:ext>
                </a:extLst>
              </p:cNvPr>
              <p:cNvSpPr/>
              <p:nvPr/>
            </p:nvSpPr>
            <p:spPr>
              <a:xfrm>
                <a:off x="5096347" y="6288693"/>
                <a:ext cx="595719" cy="595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7" name="Oval 116">
                <a:extLst>
                  <a:ext uri="{FF2B5EF4-FFF2-40B4-BE49-F238E27FC236}">
                    <a16:creationId xmlns:a16="http://schemas.microsoft.com/office/drawing/2014/main" xmlns="" id="{A7207D26-B165-4191-B782-B313E6D89207}"/>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79" name="Group 78">
              <a:extLst>
                <a:ext uri="{FF2B5EF4-FFF2-40B4-BE49-F238E27FC236}">
                  <a16:creationId xmlns:a16="http://schemas.microsoft.com/office/drawing/2014/main" xmlns="" id="{012A7D5B-F4DA-4FC9-B4CA-16A84220B4F3}"/>
                </a:ext>
              </a:extLst>
            </p:cNvPr>
            <p:cNvGrpSpPr/>
            <p:nvPr/>
          </p:nvGrpSpPr>
          <p:grpSpPr>
            <a:xfrm flipH="1">
              <a:off x="5677557" y="5865298"/>
              <a:ext cx="3459076" cy="994002"/>
              <a:chOff x="5176824" y="5783050"/>
              <a:chExt cx="4025805" cy="1156862"/>
            </a:xfrm>
            <a:solidFill>
              <a:schemeClr val="bg1"/>
            </a:solidFill>
          </p:grpSpPr>
          <p:sp>
            <p:nvSpPr>
              <p:cNvPr id="93" name="Oval 92">
                <a:extLst>
                  <a:ext uri="{FF2B5EF4-FFF2-40B4-BE49-F238E27FC236}">
                    <a16:creationId xmlns:a16="http://schemas.microsoft.com/office/drawing/2014/main" xmlns="" id="{CB3F5042-7620-48AA-8AA9-A60CD6C0B1BE}"/>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Oval 93">
                <a:extLst>
                  <a:ext uri="{FF2B5EF4-FFF2-40B4-BE49-F238E27FC236}">
                    <a16:creationId xmlns:a16="http://schemas.microsoft.com/office/drawing/2014/main" xmlns="" id="{3D959D20-A083-4781-949F-FB1D6B99FF73}"/>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Oval 94">
                <a:extLst>
                  <a:ext uri="{FF2B5EF4-FFF2-40B4-BE49-F238E27FC236}">
                    <a16:creationId xmlns:a16="http://schemas.microsoft.com/office/drawing/2014/main" xmlns="" id="{9D6D4CD8-9320-4966-824F-584E128F0E65}"/>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Oval 95">
                <a:extLst>
                  <a:ext uri="{FF2B5EF4-FFF2-40B4-BE49-F238E27FC236}">
                    <a16:creationId xmlns:a16="http://schemas.microsoft.com/office/drawing/2014/main" xmlns="" id="{5195F3D2-551E-4893-8A58-67C10C93788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7" name="Oval 96">
                <a:extLst>
                  <a:ext uri="{FF2B5EF4-FFF2-40B4-BE49-F238E27FC236}">
                    <a16:creationId xmlns:a16="http://schemas.microsoft.com/office/drawing/2014/main" xmlns="" id="{C83E48FF-087F-4B2E-8279-6DF0342F5264}"/>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8" name="Oval 97">
                <a:extLst>
                  <a:ext uri="{FF2B5EF4-FFF2-40B4-BE49-F238E27FC236}">
                    <a16:creationId xmlns:a16="http://schemas.microsoft.com/office/drawing/2014/main" xmlns="" id="{DD51383D-208D-4641-8844-76B3C1D852A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9" name="Oval 98">
                <a:extLst>
                  <a:ext uri="{FF2B5EF4-FFF2-40B4-BE49-F238E27FC236}">
                    <a16:creationId xmlns:a16="http://schemas.microsoft.com/office/drawing/2014/main" xmlns="" id="{6A6669FB-E736-4C60-8A29-BAA5417CF2DA}"/>
                  </a:ext>
                </a:extLst>
              </p:cNvPr>
              <p:cNvSpPr/>
              <p:nvPr/>
            </p:nvSpPr>
            <p:spPr>
              <a:xfrm>
                <a:off x="8482549" y="610077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0" name="Rectangle 99">
                <a:extLst>
                  <a:ext uri="{FF2B5EF4-FFF2-40B4-BE49-F238E27FC236}">
                    <a16:creationId xmlns:a16="http://schemas.microsoft.com/office/drawing/2014/main" xmlns="" id="{DB80CD61-B537-4EE2-BC89-94F28C57ACAE}"/>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1" name="Oval 100">
                <a:extLst>
                  <a:ext uri="{FF2B5EF4-FFF2-40B4-BE49-F238E27FC236}">
                    <a16:creationId xmlns:a16="http://schemas.microsoft.com/office/drawing/2014/main" xmlns="" id="{6C0E99CA-9970-48CD-A2C8-6F6D40617667}"/>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2" name="Oval 101">
                <a:extLst>
                  <a:ext uri="{FF2B5EF4-FFF2-40B4-BE49-F238E27FC236}">
                    <a16:creationId xmlns:a16="http://schemas.microsoft.com/office/drawing/2014/main" xmlns="" id="{2899C702-B8A3-44C8-8C1A-96C97464AE2D}"/>
                  </a:ext>
                </a:extLst>
              </p:cNvPr>
              <p:cNvSpPr/>
              <p:nvPr/>
            </p:nvSpPr>
            <p:spPr>
              <a:xfrm>
                <a:off x="5176824" y="6066471"/>
                <a:ext cx="849276" cy="8492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03" name="Oval 102">
                <a:extLst>
                  <a:ext uri="{FF2B5EF4-FFF2-40B4-BE49-F238E27FC236}">
                    <a16:creationId xmlns:a16="http://schemas.microsoft.com/office/drawing/2014/main" xmlns="" id="{A7CDC775-77B4-4AD9-ADD0-A0FF9EAEAC4C}"/>
                  </a:ext>
                </a:extLst>
              </p:cNvPr>
              <p:cNvSpPr/>
              <p:nvPr/>
            </p:nvSpPr>
            <p:spPr>
              <a:xfrm>
                <a:off x="7541959" y="6181631"/>
                <a:ext cx="1213393"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4" name="Oval 103">
                <a:extLst>
                  <a:ext uri="{FF2B5EF4-FFF2-40B4-BE49-F238E27FC236}">
                    <a16:creationId xmlns:a16="http://schemas.microsoft.com/office/drawing/2014/main" xmlns="" id="{D5FB79FB-0C39-4C1B-AD25-2160424267C4}"/>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0" name="Group 79">
              <a:extLst>
                <a:ext uri="{FF2B5EF4-FFF2-40B4-BE49-F238E27FC236}">
                  <a16:creationId xmlns:a16="http://schemas.microsoft.com/office/drawing/2014/main" xmlns="" id="{EB52E871-9D18-4C7B-B4CD-E81CFC1DBCCB}"/>
                </a:ext>
              </a:extLst>
            </p:cNvPr>
            <p:cNvGrpSpPr/>
            <p:nvPr/>
          </p:nvGrpSpPr>
          <p:grpSpPr>
            <a:xfrm flipH="1">
              <a:off x="8843757" y="5862653"/>
              <a:ext cx="3348243" cy="1004402"/>
              <a:chOff x="5192411" y="5783050"/>
              <a:chExt cx="3896814" cy="1168966"/>
            </a:xfrm>
            <a:solidFill>
              <a:schemeClr val="bg1"/>
            </a:solidFill>
          </p:grpSpPr>
          <p:sp>
            <p:nvSpPr>
              <p:cNvPr id="81" name="Oval 80">
                <a:extLst>
                  <a:ext uri="{FF2B5EF4-FFF2-40B4-BE49-F238E27FC236}">
                    <a16:creationId xmlns:a16="http://schemas.microsoft.com/office/drawing/2014/main" xmlns="" id="{FF5789D8-4786-4DF4-95F6-A90FBEAF85B5}"/>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2" name="Oval 81">
                <a:extLst>
                  <a:ext uri="{FF2B5EF4-FFF2-40B4-BE49-F238E27FC236}">
                    <a16:creationId xmlns:a16="http://schemas.microsoft.com/office/drawing/2014/main" xmlns="" id="{F090F829-9315-4CA1-8D6A-2DB7CDF82816}"/>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3" name="Oval 82">
                <a:extLst>
                  <a:ext uri="{FF2B5EF4-FFF2-40B4-BE49-F238E27FC236}">
                    <a16:creationId xmlns:a16="http://schemas.microsoft.com/office/drawing/2014/main" xmlns="" id="{D9926DD9-254C-4C69-B6CC-B0D98F5490E7}"/>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4" name="Oval 83">
                <a:extLst>
                  <a:ext uri="{FF2B5EF4-FFF2-40B4-BE49-F238E27FC236}">
                    <a16:creationId xmlns:a16="http://schemas.microsoft.com/office/drawing/2014/main" xmlns="" id="{CFCB6364-1C64-4076-8756-77A8E36FF0DD}"/>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5" name="Oval 84">
                <a:extLst>
                  <a:ext uri="{FF2B5EF4-FFF2-40B4-BE49-F238E27FC236}">
                    <a16:creationId xmlns:a16="http://schemas.microsoft.com/office/drawing/2014/main" xmlns="" id="{7D337828-1D66-42DB-9EC7-00FD2187066C}"/>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6" name="Oval 85">
                <a:extLst>
                  <a:ext uri="{FF2B5EF4-FFF2-40B4-BE49-F238E27FC236}">
                    <a16:creationId xmlns:a16="http://schemas.microsoft.com/office/drawing/2014/main" xmlns="" id="{5E093C55-07F0-46C1-8122-1D60D10D851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87" name="Oval 86">
                <a:extLst>
                  <a:ext uri="{FF2B5EF4-FFF2-40B4-BE49-F238E27FC236}">
                    <a16:creationId xmlns:a16="http://schemas.microsoft.com/office/drawing/2014/main" xmlns="" id="{797F0166-9ABD-4816-B8B9-03CE4A1CF37E}"/>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8" name="Rectangle 87">
                <a:extLst>
                  <a:ext uri="{FF2B5EF4-FFF2-40B4-BE49-F238E27FC236}">
                    <a16:creationId xmlns:a16="http://schemas.microsoft.com/office/drawing/2014/main" xmlns="" id="{E6C2B19F-F75C-4AE1-8690-1A7AA8BFD395}"/>
                  </a:ext>
                </a:extLst>
              </p:cNvPr>
              <p:cNvSpPr/>
              <p:nvPr/>
            </p:nvSpPr>
            <p:spPr>
              <a:xfrm>
                <a:off x="5192411" y="6613640"/>
                <a:ext cx="3880949" cy="32379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9" name="Oval 88">
                <a:extLst>
                  <a:ext uri="{FF2B5EF4-FFF2-40B4-BE49-F238E27FC236}">
                    <a16:creationId xmlns:a16="http://schemas.microsoft.com/office/drawing/2014/main" xmlns="" id="{90282034-C4CF-443B-9646-1DB95B8C8D74}"/>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0" name="Oval 89">
                <a:extLst>
                  <a:ext uri="{FF2B5EF4-FFF2-40B4-BE49-F238E27FC236}">
                    <a16:creationId xmlns:a16="http://schemas.microsoft.com/office/drawing/2014/main" xmlns="" id="{7939ED8E-F096-4B69-9BE6-EC7DFD687634}"/>
                  </a:ext>
                </a:extLst>
              </p:cNvPr>
              <p:cNvSpPr/>
              <p:nvPr/>
            </p:nvSpPr>
            <p:spPr>
              <a:xfrm>
                <a:off x="5192411" y="6044349"/>
                <a:ext cx="907666" cy="9076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1" name="Oval 90">
                <a:extLst>
                  <a:ext uri="{FF2B5EF4-FFF2-40B4-BE49-F238E27FC236}">
                    <a16:creationId xmlns:a16="http://schemas.microsoft.com/office/drawing/2014/main" xmlns="" id="{7F038885-7C8E-4EF9-9221-F5B2ACCC797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Oval 91">
                <a:extLst>
                  <a:ext uri="{FF2B5EF4-FFF2-40B4-BE49-F238E27FC236}">
                    <a16:creationId xmlns:a16="http://schemas.microsoft.com/office/drawing/2014/main" xmlns="" id="{6FE9DDEF-C633-4DC4-BC55-2A8FCB686D69}"/>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pic>
        <p:nvPicPr>
          <p:cNvPr id="135" name="Picture 134" descr="Description: cid:image001.png@01D30535.E9EF8370"/>
          <p:cNvPicPr/>
          <p:nvPr/>
        </p:nvPicPr>
        <p:blipFill>
          <a:blip r:embed="rId4">
            <a:extLst>
              <a:ext uri="{28A0092B-C50C-407E-A947-70E740481C1C}">
                <a14:useLocalDpi xmlns:a14="http://schemas.microsoft.com/office/drawing/2010/main" val="0"/>
              </a:ext>
            </a:extLst>
          </a:blip>
          <a:srcRect/>
          <a:stretch>
            <a:fillRect/>
          </a:stretch>
        </p:blipFill>
        <p:spPr bwMode="auto">
          <a:xfrm>
            <a:off x="9124696" y="6333607"/>
            <a:ext cx="832888" cy="519787"/>
          </a:xfrm>
          <a:prstGeom prst="rect">
            <a:avLst/>
          </a:prstGeom>
          <a:noFill/>
          <a:ln>
            <a:noFill/>
          </a:ln>
        </p:spPr>
      </p:pic>
      <p:pic>
        <p:nvPicPr>
          <p:cNvPr id="137" name="Picture 136"/>
          <p:cNvPicPr/>
          <p:nvPr/>
        </p:nvPicPr>
        <p:blipFill>
          <a:blip r:embed="rId5" cstate="print">
            <a:extLst>
              <a:ext uri="{28A0092B-C50C-407E-A947-70E740481C1C}">
                <a14:useLocalDpi xmlns:a14="http://schemas.microsoft.com/office/drawing/2010/main" val="0"/>
              </a:ext>
            </a:extLst>
          </a:blip>
          <a:stretch>
            <a:fillRect/>
          </a:stretch>
        </p:blipFill>
        <p:spPr>
          <a:xfrm>
            <a:off x="1962226" y="6360229"/>
            <a:ext cx="607035" cy="481599"/>
          </a:xfrm>
          <a:prstGeom prst="rect">
            <a:avLst/>
          </a:prstGeom>
        </p:spPr>
      </p:pic>
      <p:pic>
        <p:nvPicPr>
          <p:cNvPr id="132" name="Picture 131" descr="\\192.168.1.187\Public\ANTETE_MLPDA\MLPDA_e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994" y="6341850"/>
            <a:ext cx="3050504" cy="468929"/>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7477595" y="1446638"/>
            <a:ext cx="4338017" cy="3613041"/>
          </a:xfrm>
          <a:prstGeom prst="roundRect">
            <a:avLst/>
          </a:prstGeom>
          <a:solidFill>
            <a:srgbClr val="003399"/>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7601112" y="1468337"/>
            <a:ext cx="4106402" cy="3539430"/>
          </a:xfrm>
          <a:prstGeom prst="rect">
            <a:avLst/>
          </a:prstGeom>
          <a:noFill/>
        </p:spPr>
        <p:txBody>
          <a:bodyPr wrap="square" rtlCol="0">
            <a:spAutoFit/>
          </a:bodyPr>
          <a:lstStyle/>
          <a:p>
            <a:pPr algn="just"/>
            <a:r>
              <a:rPr lang="en-GB" sz="2800" b="1" dirty="0" smtClean="0">
                <a:solidFill>
                  <a:schemeClr val="bg1"/>
                </a:solidFill>
              </a:rPr>
              <a:t>Same </a:t>
            </a:r>
            <a:r>
              <a:rPr lang="en-GB" sz="2800" b="1" dirty="0">
                <a:solidFill>
                  <a:schemeClr val="bg1"/>
                </a:solidFill>
              </a:rPr>
              <a:t>eligible geographical </a:t>
            </a:r>
            <a:r>
              <a:rPr lang="en-GB" sz="2800" b="1" dirty="0" smtClean="0">
                <a:solidFill>
                  <a:schemeClr val="bg1"/>
                </a:solidFill>
              </a:rPr>
              <a:t>area:</a:t>
            </a:r>
          </a:p>
          <a:p>
            <a:r>
              <a:rPr lang="en-GB" sz="2800" b="1" dirty="0" smtClean="0">
                <a:solidFill>
                  <a:schemeClr val="bg1"/>
                </a:solidFill>
              </a:rPr>
              <a:t>Armenia, </a:t>
            </a:r>
            <a:r>
              <a:rPr lang="en-GB" sz="2800" b="1" dirty="0">
                <a:solidFill>
                  <a:schemeClr val="bg1"/>
                </a:solidFill>
              </a:rPr>
              <a:t>Azerbaijan, Bulgaria, Georgia*, Greece, Republic of Moldova, Romania, Russian Federation</a:t>
            </a:r>
            <a:r>
              <a:rPr lang="en-GB" sz="2800" b="1" dirty="0" smtClean="0">
                <a:solidFill>
                  <a:schemeClr val="bg1"/>
                </a:solidFill>
              </a:rPr>
              <a:t>, Turkey, Ukraine**</a:t>
            </a:r>
            <a:endParaRPr lang="en-GB" sz="2800" b="1" dirty="0">
              <a:solidFill>
                <a:schemeClr val="bg1"/>
              </a:solidFill>
            </a:endParaRPr>
          </a:p>
        </p:txBody>
      </p:sp>
      <p:sp>
        <p:nvSpPr>
          <p:cNvPr id="7" name="Rounded Rectangle 6"/>
          <p:cNvSpPr/>
          <p:nvPr/>
        </p:nvSpPr>
        <p:spPr>
          <a:xfrm>
            <a:off x="310314" y="1472054"/>
            <a:ext cx="5946056" cy="2337945"/>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638983" y="1582527"/>
            <a:ext cx="5298359" cy="2246769"/>
          </a:xfrm>
          <a:prstGeom prst="rect">
            <a:avLst/>
          </a:prstGeom>
          <a:noFill/>
        </p:spPr>
        <p:txBody>
          <a:bodyPr wrap="square" rtlCol="0">
            <a:spAutoFit/>
          </a:bodyPr>
          <a:lstStyle/>
          <a:p>
            <a:pPr algn="just"/>
            <a:r>
              <a:rPr lang="en-GB" sz="2800" b="1" dirty="0" err="1" smtClean="0">
                <a:solidFill>
                  <a:srgbClr val="003399"/>
                </a:solidFill>
              </a:rPr>
              <a:t>BSB</a:t>
            </a:r>
            <a:r>
              <a:rPr lang="en-GB" sz="2800" b="1" dirty="0" smtClean="0">
                <a:solidFill>
                  <a:srgbClr val="003399"/>
                </a:solidFill>
              </a:rPr>
              <a:t> Programme </a:t>
            </a:r>
            <a:r>
              <a:rPr lang="en-GB" sz="2800" b="1" dirty="0">
                <a:solidFill>
                  <a:srgbClr val="003399"/>
                </a:solidFill>
              </a:rPr>
              <a:t>will </a:t>
            </a:r>
            <a:r>
              <a:rPr lang="en-GB" sz="2800" b="1" dirty="0" smtClean="0">
                <a:solidFill>
                  <a:srgbClr val="003399"/>
                </a:solidFill>
              </a:rPr>
              <a:t>continue, being perceived </a:t>
            </a:r>
            <a:r>
              <a:rPr lang="en-GB" sz="2800" b="1" dirty="0">
                <a:solidFill>
                  <a:srgbClr val="003399"/>
                </a:solidFill>
              </a:rPr>
              <a:t>as an </a:t>
            </a:r>
            <a:r>
              <a:rPr lang="en-GB" sz="2800" b="1" i="1" dirty="0">
                <a:solidFill>
                  <a:srgbClr val="003399"/>
                </a:solidFill>
              </a:rPr>
              <a:t>important programme</a:t>
            </a:r>
            <a:r>
              <a:rPr lang="en-GB" sz="2800" b="1" dirty="0">
                <a:solidFill>
                  <a:srgbClr val="003399"/>
                </a:solidFill>
              </a:rPr>
              <a:t> in all participating </a:t>
            </a:r>
            <a:r>
              <a:rPr lang="en-GB" sz="2800" b="1" dirty="0" smtClean="0">
                <a:solidFill>
                  <a:srgbClr val="003399"/>
                </a:solidFill>
              </a:rPr>
              <a:t>countries, while being </a:t>
            </a:r>
            <a:r>
              <a:rPr lang="en-GB" sz="2800" b="1" i="1" dirty="0" smtClean="0">
                <a:solidFill>
                  <a:srgbClr val="003399"/>
                </a:solidFill>
              </a:rPr>
              <a:t>highly relevant</a:t>
            </a:r>
            <a:r>
              <a:rPr lang="en-GB" sz="2800" b="1" dirty="0" smtClean="0">
                <a:solidFill>
                  <a:srgbClr val="003399"/>
                </a:solidFill>
              </a:rPr>
              <a:t> for the cluster area.</a:t>
            </a:r>
            <a:endParaRPr lang="en-GB" sz="2800" b="1" dirty="0">
              <a:solidFill>
                <a:srgbClr val="003399"/>
              </a:solidFill>
            </a:endParaRPr>
          </a:p>
        </p:txBody>
      </p:sp>
      <p:sp>
        <p:nvSpPr>
          <p:cNvPr id="136" name="TextBox 135"/>
          <p:cNvSpPr txBox="1"/>
          <p:nvPr/>
        </p:nvSpPr>
        <p:spPr>
          <a:xfrm>
            <a:off x="6701397" y="5222832"/>
            <a:ext cx="5517154" cy="954107"/>
          </a:xfrm>
          <a:prstGeom prst="rect">
            <a:avLst/>
          </a:prstGeom>
          <a:noFill/>
        </p:spPr>
        <p:txBody>
          <a:bodyPr wrap="square" rtlCol="0">
            <a:spAutoFit/>
          </a:bodyPr>
          <a:lstStyle/>
          <a:p>
            <a:pPr algn="just"/>
            <a:r>
              <a:rPr lang="en-GB" sz="1400" dirty="0">
                <a:solidFill>
                  <a:srgbClr val="003399"/>
                </a:solidFill>
              </a:rPr>
              <a:t>*All its territory is considered eligible</a:t>
            </a:r>
          </a:p>
          <a:p>
            <a:pPr algn="just"/>
            <a:r>
              <a:rPr lang="en-GB" sz="1400" dirty="0">
                <a:solidFill>
                  <a:srgbClr val="003399"/>
                </a:solidFill>
              </a:rPr>
              <a:t>**The general EU restrictions on cooperation in regions that are illegally occupied by Russia are also applicable to CBC. Therefore, Crimea and Sevastopol are not eligible.</a:t>
            </a:r>
          </a:p>
        </p:txBody>
      </p:sp>
      <p:grpSp>
        <p:nvGrpSpPr>
          <p:cNvPr id="12" name="Group 11"/>
          <p:cNvGrpSpPr/>
          <p:nvPr/>
        </p:nvGrpSpPr>
        <p:grpSpPr>
          <a:xfrm>
            <a:off x="306388" y="5360330"/>
            <a:ext cx="6035797" cy="747393"/>
            <a:chOff x="1830872" y="3779520"/>
            <a:chExt cx="3091349" cy="613172"/>
          </a:xfrm>
        </p:grpSpPr>
        <p:sp>
          <p:nvSpPr>
            <p:cNvPr id="9" name="Rounded Rectangle 8"/>
            <p:cNvSpPr/>
            <p:nvPr/>
          </p:nvSpPr>
          <p:spPr>
            <a:xfrm>
              <a:off x="1830872" y="3779520"/>
              <a:ext cx="3077933" cy="613172"/>
            </a:xfrm>
            <a:prstGeom prst="roundRect">
              <a:avLst/>
            </a:prstGeom>
            <a:solidFill>
              <a:schemeClr val="accent4">
                <a:alpha val="50000"/>
              </a:schemeClr>
            </a:solidFill>
            <a:ln>
              <a:solidFill>
                <a:schemeClr val="accent4">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928891" y="3942154"/>
              <a:ext cx="2993330" cy="404007"/>
            </a:xfrm>
            <a:prstGeom prst="rect">
              <a:avLst/>
            </a:prstGeom>
            <a:noFill/>
          </p:spPr>
          <p:txBody>
            <a:bodyPr wrap="square" rtlCol="0">
              <a:spAutoFit/>
            </a:bodyPr>
            <a:lstStyle/>
            <a:p>
              <a:r>
                <a:rPr lang="en-GB" sz="2600" b="1" dirty="0">
                  <a:solidFill>
                    <a:srgbClr val="003399"/>
                  </a:solidFill>
                </a:rPr>
                <a:t>Budget </a:t>
              </a:r>
              <a:r>
                <a:rPr lang="en-GB" sz="2600" b="1" dirty="0" smtClean="0">
                  <a:solidFill>
                    <a:srgbClr val="003399"/>
                  </a:solidFill>
                </a:rPr>
                <a:t> (</a:t>
              </a:r>
              <a:r>
                <a:rPr lang="en-GB" sz="2600" b="1" dirty="0" err="1" smtClean="0">
                  <a:solidFill>
                    <a:srgbClr val="003399"/>
                  </a:solidFill>
                </a:rPr>
                <a:t>ERDF</a:t>
              </a:r>
              <a:r>
                <a:rPr lang="en-GB" sz="2600" b="1" dirty="0" smtClean="0">
                  <a:solidFill>
                    <a:srgbClr val="003399"/>
                  </a:solidFill>
                </a:rPr>
                <a:t>, </a:t>
              </a:r>
              <a:r>
                <a:rPr lang="en-GB" sz="2600" b="1" dirty="0" err="1" smtClean="0">
                  <a:solidFill>
                    <a:srgbClr val="003399"/>
                  </a:solidFill>
                </a:rPr>
                <a:t>NDICI</a:t>
              </a:r>
              <a:r>
                <a:rPr lang="en-GB" sz="2600" b="1" dirty="0" smtClean="0">
                  <a:solidFill>
                    <a:srgbClr val="003399"/>
                  </a:solidFill>
                </a:rPr>
                <a:t>, IPA) unknown </a:t>
              </a:r>
              <a:r>
                <a:rPr lang="en-GB" sz="2600" b="1" dirty="0">
                  <a:solidFill>
                    <a:srgbClr val="003399"/>
                  </a:solidFill>
                </a:rPr>
                <a:t>yet.</a:t>
              </a:r>
            </a:p>
          </p:txBody>
        </p:sp>
      </p:grpSp>
      <p:sp>
        <p:nvSpPr>
          <p:cNvPr id="138" name="Rounded Rectangle 137"/>
          <p:cNvSpPr/>
          <p:nvPr/>
        </p:nvSpPr>
        <p:spPr>
          <a:xfrm flipV="1">
            <a:off x="811632" y="3978812"/>
            <a:ext cx="4420063" cy="1174322"/>
          </a:xfrm>
          <a:prstGeom prst="roundRect">
            <a:avLst/>
          </a:prstGeom>
          <a:solidFill>
            <a:schemeClr val="accent4">
              <a:alpha val="50000"/>
            </a:schemeClr>
          </a:solidFill>
          <a:ln>
            <a:solidFill>
              <a:schemeClr val="accent4">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p:cNvSpPr txBox="1"/>
          <p:nvPr/>
        </p:nvSpPr>
        <p:spPr>
          <a:xfrm>
            <a:off x="936867" y="4149547"/>
            <a:ext cx="4245367" cy="892552"/>
          </a:xfrm>
          <a:prstGeom prst="rect">
            <a:avLst/>
          </a:prstGeom>
          <a:noFill/>
        </p:spPr>
        <p:txBody>
          <a:bodyPr wrap="square" rtlCol="0">
            <a:spAutoFit/>
          </a:bodyPr>
          <a:lstStyle/>
          <a:p>
            <a:pPr algn="just"/>
            <a:r>
              <a:rPr lang="en-GB" sz="2600" b="1" dirty="0" smtClean="0">
                <a:solidFill>
                  <a:srgbClr val="003399"/>
                </a:solidFill>
              </a:rPr>
              <a:t>Programming phase initiated</a:t>
            </a:r>
          </a:p>
          <a:p>
            <a:pPr marL="285750" indent="-285750" algn="just">
              <a:buBlip>
                <a:blip r:embed="rId7"/>
              </a:buBlip>
            </a:pPr>
            <a:r>
              <a:rPr lang="en-GB" sz="2600" b="1" dirty="0" smtClean="0">
                <a:solidFill>
                  <a:srgbClr val="003399"/>
                </a:solidFill>
              </a:rPr>
              <a:t>tight calendar</a:t>
            </a:r>
            <a:endParaRPr lang="en-GB" sz="2600" b="1" dirty="0">
              <a:solidFill>
                <a:srgbClr val="003399"/>
              </a:solidFill>
            </a:endParaRPr>
          </a:p>
        </p:txBody>
      </p:sp>
    </p:spTree>
    <p:extLst>
      <p:ext uri="{BB962C8B-B14F-4D97-AF65-F5344CB8AC3E}">
        <p14:creationId xmlns:p14="http://schemas.microsoft.com/office/powerpoint/2010/main" val="3358513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 name="Picture 2" descr="C:\Users\PaulM\Desktop\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2" y="-26620"/>
            <a:ext cx="12243764" cy="6909851"/>
          </a:xfrm>
          <a:prstGeom prst="rect">
            <a:avLst/>
          </a:prstGeom>
          <a:noFill/>
          <a:extLst>
            <a:ext uri="{909E8E84-426E-40DD-AFC4-6F175D3DCCD1}">
              <a14:hiddenFill xmlns:a14="http://schemas.microsoft.com/office/drawing/2010/main">
                <a:solidFill>
                  <a:srgbClr val="FFFFFF"/>
                </a:solidFill>
              </a14:hiddenFill>
            </a:ext>
          </a:extLst>
        </p:spPr>
      </p:pic>
      <p:sp>
        <p:nvSpPr>
          <p:cNvPr id="42" name="Rectangle 41">
            <a:extLst>
              <a:ext uri="{FF2B5EF4-FFF2-40B4-BE49-F238E27FC236}">
                <a16:creationId xmlns:a16="http://schemas.microsoft.com/office/drawing/2014/main" xmlns="" id="{3F175C1D-4F09-4419-BDC3-0E51CBFB5D02}"/>
              </a:ext>
            </a:extLst>
          </p:cNvPr>
          <p:cNvSpPr/>
          <p:nvPr/>
        </p:nvSpPr>
        <p:spPr>
          <a:xfrm>
            <a:off x="0" y="708338"/>
            <a:ext cx="8450490" cy="441154"/>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altLang="ko-KR" sz="3200" b="1" dirty="0" smtClean="0">
                <a:solidFill>
                  <a:schemeClr val="bg1"/>
                </a:solidFill>
                <a:cs typeface="Arial" pitchFamily="34" charset="0"/>
              </a:rPr>
              <a:t>Main steps</a:t>
            </a:r>
            <a:endParaRPr lang="ko-KR" altLang="en-US" sz="3200" b="1" dirty="0">
              <a:solidFill>
                <a:schemeClr val="bg1"/>
              </a:solidFill>
              <a:cs typeface="Arial" pitchFamily="34" charset="0"/>
            </a:endParaRPr>
          </a:p>
        </p:txBody>
      </p:sp>
      <p:grpSp>
        <p:nvGrpSpPr>
          <p:cNvPr id="23" name="Group 22">
            <a:extLst>
              <a:ext uri="{FF2B5EF4-FFF2-40B4-BE49-F238E27FC236}">
                <a16:creationId xmlns:a16="http://schemas.microsoft.com/office/drawing/2014/main" xmlns="" id="{08F98EA9-55CA-4787-A532-710169E7ECAC}"/>
              </a:ext>
            </a:extLst>
          </p:cNvPr>
          <p:cNvGrpSpPr/>
          <p:nvPr/>
        </p:nvGrpSpPr>
        <p:grpSpPr>
          <a:xfrm>
            <a:off x="1742" y="5414490"/>
            <a:ext cx="12190258" cy="1468742"/>
            <a:chOff x="1742" y="5389258"/>
            <a:chExt cx="12190258" cy="1468742"/>
          </a:xfrm>
        </p:grpSpPr>
        <p:grpSp>
          <p:nvGrpSpPr>
            <p:cNvPr id="24" name="Group 23">
              <a:extLst>
                <a:ext uri="{FF2B5EF4-FFF2-40B4-BE49-F238E27FC236}">
                  <a16:creationId xmlns:a16="http://schemas.microsoft.com/office/drawing/2014/main" xmlns="" id="{E5D8CAA7-9BA7-44FD-AFC9-38FAA0CEEB94}"/>
                </a:ext>
              </a:extLst>
            </p:cNvPr>
            <p:cNvGrpSpPr/>
            <p:nvPr/>
          </p:nvGrpSpPr>
          <p:grpSpPr>
            <a:xfrm>
              <a:off x="5037541" y="5435629"/>
              <a:ext cx="3075791" cy="1422371"/>
              <a:chOff x="9116208" y="4547715"/>
              <a:chExt cx="3075791" cy="1422371"/>
            </a:xfrm>
          </p:grpSpPr>
          <p:sp>
            <p:nvSpPr>
              <p:cNvPr id="67" name="Oval 66">
                <a:extLst>
                  <a:ext uri="{FF2B5EF4-FFF2-40B4-BE49-F238E27FC236}">
                    <a16:creationId xmlns:a16="http://schemas.microsoft.com/office/drawing/2014/main" xmlns="" id="{12F01409-D33D-40B1-A191-45CD56661485}"/>
                  </a:ext>
                </a:extLst>
              </p:cNvPr>
              <p:cNvSpPr/>
              <p:nvPr/>
            </p:nvSpPr>
            <p:spPr>
              <a:xfrm flipH="1">
                <a:off x="11405121" y="4811473"/>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8" name="Oval 67">
                <a:extLst>
                  <a:ext uri="{FF2B5EF4-FFF2-40B4-BE49-F238E27FC236}">
                    <a16:creationId xmlns:a16="http://schemas.microsoft.com/office/drawing/2014/main" xmlns="" id="{3EDE0295-7641-4FBE-9E3F-4381158913BC}"/>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9" name="Oval 68">
                <a:extLst>
                  <a:ext uri="{FF2B5EF4-FFF2-40B4-BE49-F238E27FC236}">
                    <a16:creationId xmlns:a16="http://schemas.microsoft.com/office/drawing/2014/main" xmlns="" id="{15F359BE-9CDF-43BA-B0B2-5780110F13A5}"/>
                  </a:ext>
                </a:extLst>
              </p:cNvPr>
              <p:cNvSpPr/>
              <p:nvPr/>
            </p:nvSpPr>
            <p:spPr>
              <a:xfrm flipH="1">
                <a:off x="10772446"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0" name="Oval 69">
                <a:extLst>
                  <a:ext uri="{FF2B5EF4-FFF2-40B4-BE49-F238E27FC236}">
                    <a16:creationId xmlns:a16="http://schemas.microsoft.com/office/drawing/2014/main" xmlns="" id="{71A2F2DB-7A9C-4073-BEDF-C0B1BA7A150A}"/>
                  </a:ext>
                </a:extLst>
              </p:cNvPr>
              <p:cNvSpPr/>
              <p:nvPr/>
            </p:nvSpPr>
            <p:spPr>
              <a:xfrm flipH="1">
                <a:off x="10318331" y="469211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1" name="Oval 70">
                <a:extLst>
                  <a:ext uri="{FF2B5EF4-FFF2-40B4-BE49-F238E27FC236}">
                    <a16:creationId xmlns:a16="http://schemas.microsoft.com/office/drawing/2014/main" xmlns="" id="{6C80654C-C79D-40D0-B68A-6ADE99274E64}"/>
                  </a:ext>
                </a:extLst>
              </p:cNvPr>
              <p:cNvSpPr/>
              <p:nvPr/>
            </p:nvSpPr>
            <p:spPr>
              <a:xfrm flipH="1">
                <a:off x="9828889" y="4547715"/>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2" name="Oval 71">
                <a:extLst>
                  <a:ext uri="{FF2B5EF4-FFF2-40B4-BE49-F238E27FC236}">
                    <a16:creationId xmlns:a16="http://schemas.microsoft.com/office/drawing/2014/main" xmlns="" id="{2030441F-797A-4D7F-AD60-3283B067651A}"/>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3" name="Rectangle 72">
                <a:extLst>
                  <a:ext uri="{FF2B5EF4-FFF2-40B4-BE49-F238E27FC236}">
                    <a16:creationId xmlns:a16="http://schemas.microsoft.com/office/drawing/2014/main" xmlns="" id="{8132EAE9-55C1-4D9A-AAF5-05DD0F68C5A0}"/>
                  </a:ext>
                </a:extLst>
              </p:cNvPr>
              <p:cNvSpPr/>
              <p:nvPr/>
            </p:nvSpPr>
            <p:spPr>
              <a:xfrm flipH="1">
                <a:off x="9116208" y="5253027"/>
                <a:ext cx="3075791"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4" name="Oval 73">
                <a:extLst>
                  <a:ext uri="{FF2B5EF4-FFF2-40B4-BE49-F238E27FC236}">
                    <a16:creationId xmlns:a16="http://schemas.microsoft.com/office/drawing/2014/main" xmlns="" id="{43B2F62C-0992-4210-A792-BA514CB676F6}"/>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5" name="Oval 74">
                <a:extLst>
                  <a:ext uri="{FF2B5EF4-FFF2-40B4-BE49-F238E27FC236}">
                    <a16:creationId xmlns:a16="http://schemas.microsoft.com/office/drawing/2014/main" xmlns="" id="{226EAAB0-37D2-42B7-AAD3-A0753DA0FD4D}"/>
                  </a:ext>
                </a:extLst>
              </p:cNvPr>
              <p:cNvSpPr/>
              <p:nvPr/>
            </p:nvSpPr>
            <p:spPr>
              <a:xfrm flipH="1">
                <a:off x="9440749" y="4805709"/>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grpSp>
        <p:grpSp>
          <p:nvGrpSpPr>
            <p:cNvPr id="25" name="Group 24">
              <a:extLst>
                <a:ext uri="{FF2B5EF4-FFF2-40B4-BE49-F238E27FC236}">
                  <a16:creationId xmlns:a16="http://schemas.microsoft.com/office/drawing/2014/main" xmlns="" id="{5852765E-C868-4067-9C37-C1DC7CDA062D}"/>
                </a:ext>
              </a:extLst>
            </p:cNvPr>
            <p:cNvGrpSpPr/>
            <p:nvPr/>
          </p:nvGrpSpPr>
          <p:grpSpPr>
            <a:xfrm>
              <a:off x="1742" y="5389258"/>
              <a:ext cx="5485937" cy="1468742"/>
              <a:chOff x="-51736" y="4638675"/>
              <a:chExt cx="4754749" cy="1418840"/>
            </a:xfrm>
            <a:solidFill>
              <a:schemeClr val="accent2">
                <a:lumMod val="20000"/>
                <a:lumOff val="80000"/>
              </a:schemeClr>
            </a:solidFill>
          </p:grpSpPr>
          <p:sp>
            <p:nvSpPr>
              <p:cNvPr id="55" name="Oval 54">
                <a:extLst>
                  <a:ext uri="{FF2B5EF4-FFF2-40B4-BE49-F238E27FC236}">
                    <a16:creationId xmlns:a16="http://schemas.microsoft.com/office/drawing/2014/main" xmlns="" id="{E8CC7C58-CACE-4E24-8CB2-9F17D4A046BD}"/>
                  </a:ext>
                </a:extLst>
              </p:cNvPr>
              <p:cNvSpPr/>
              <p:nvPr/>
            </p:nvSpPr>
            <p:spPr>
              <a:xfrm>
                <a:off x="2199705" y="465057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sp>
            <p:nvSpPr>
              <p:cNvPr id="56" name="Oval 55">
                <a:extLst>
                  <a:ext uri="{FF2B5EF4-FFF2-40B4-BE49-F238E27FC236}">
                    <a16:creationId xmlns:a16="http://schemas.microsoft.com/office/drawing/2014/main" xmlns="" id="{172E3F36-C559-45F9-B813-E7DDACDFC15A}"/>
                  </a:ext>
                </a:extLst>
              </p:cNvPr>
              <p:cNvSpPr/>
              <p:nvPr/>
            </p:nvSpPr>
            <p:spPr>
              <a:xfrm>
                <a:off x="1950125" y="502097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7" name="Oval 56">
                <a:extLst>
                  <a:ext uri="{FF2B5EF4-FFF2-40B4-BE49-F238E27FC236}">
                    <a16:creationId xmlns:a16="http://schemas.microsoft.com/office/drawing/2014/main" xmlns="" id="{3ABC1C3E-32D9-41ED-A95F-B1191B780D70}"/>
                  </a:ext>
                </a:extLst>
              </p:cNvPr>
              <p:cNvSpPr/>
              <p:nvPr/>
            </p:nvSpPr>
            <p:spPr>
              <a:xfrm>
                <a:off x="2772347"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8" name="Oval 57">
                <a:extLst>
                  <a:ext uri="{FF2B5EF4-FFF2-40B4-BE49-F238E27FC236}">
                    <a16:creationId xmlns:a16="http://schemas.microsoft.com/office/drawing/2014/main" xmlns="" id="{AF86E24E-E10A-4650-ADAC-57EF5D1C824D}"/>
                  </a:ext>
                </a:extLst>
              </p:cNvPr>
              <p:cNvSpPr/>
              <p:nvPr/>
            </p:nvSpPr>
            <p:spPr>
              <a:xfrm>
                <a:off x="3188127" y="475790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9" name="Oval 58">
                <a:extLst>
                  <a:ext uri="{FF2B5EF4-FFF2-40B4-BE49-F238E27FC236}">
                    <a16:creationId xmlns:a16="http://schemas.microsoft.com/office/drawing/2014/main" xmlns="" id="{EC274E2C-B684-4856-91DD-6735F66AB09F}"/>
                  </a:ext>
                </a:extLst>
              </p:cNvPr>
              <p:cNvSpPr/>
              <p:nvPr/>
            </p:nvSpPr>
            <p:spPr>
              <a:xfrm>
                <a:off x="1610290" y="489745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0" name="Oval 59">
                <a:extLst>
                  <a:ext uri="{FF2B5EF4-FFF2-40B4-BE49-F238E27FC236}">
                    <a16:creationId xmlns:a16="http://schemas.microsoft.com/office/drawing/2014/main" xmlns="" id="{3A37F333-8BD7-4649-B003-A6ABD1C1A9F7}"/>
                  </a:ext>
                </a:extLst>
              </p:cNvPr>
              <p:cNvSpPr/>
              <p:nvPr/>
            </p:nvSpPr>
            <p:spPr>
              <a:xfrm>
                <a:off x="1101781" y="50642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1" name="Oval 60">
                <a:extLst>
                  <a:ext uri="{FF2B5EF4-FFF2-40B4-BE49-F238E27FC236}">
                    <a16:creationId xmlns:a16="http://schemas.microsoft.com/office/drawing/2014/main" xmlns="" id="{D7CD0854-C2E8-4E3A-B034-224ED782D723}"/>
                  </a:ext>
                </a:extLst>
              </p:cNvPr>
              <p:cNvSpPr/>
              <p:nvPr/>
            </p:nvSpPr>
            <p:spPr>
              <a:xfrm>
                <a:off x="3716510"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2" name="Oval 61">
                <a:extLst>
                  <a:ext uri="{FF2B5EF4-FFF2-40B4-BE49-F238E27FC236}">
                    <a16:creationId xmlns:a16="http://schemas.microsoft.com/office/drawing/2014/main" xmlns="" id="{CC65F1D7-925B-4B30-9763-1E3C9DCDC9E4}"/>
                  </a:ext>
                </a:extLst>
              </p:cNvPr>
              <p:cNvSpPr/>
              <p:nvPr/>
            </p:nvSpPr>
            <p:spPr>
              <a:xfrm>
                <a:off x="3982933" y="499072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3" name="Rectangle 62">
                <a:extLst>
                  <a:ext uri="{FF2B5EF4-FFF2-40B4-BE49-F238E27FC236}">
                    <a16:creationId xmlns:a16="http://schemas.microsoft.com/office/drawing/2014/main" xmlns="" id="{F34A3891-C92F-4295-A0BC-C08E4D041095}"/>
                  </a:ext>
                </a:extLst>
              </p:cNvPr>
              <p:cNvSpPr/>
              <p:nvPr/>
            </p:nvSpPr>
            <p:spPr>
              <a:xfrm>
                <a:off x="-51736" y="5584841"/>
                <a:ext cx="4364607" cy="47267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sp>
            <p:nvSpPr>
              <p:cNvPr id="64" name="Oval 63">
                <a:extLst>
                  <a:ext uri="{FF2B5EF4-FFF2-40B4-BE49-F238E27FC236}">
                    <a16:creationId xmlns:a16="http://schemas.microsoft.com/office/drawing/2014/main" xmlns="" id="{9C3E943F-732C-4ACF-9944-9AC40A852124}"/>
                  </a:ext>
                </a:extLst>
              </p:cNvPr>
              <p:cNvSpPr/>
              <p:nvPr/>
            </p:nvSpPr>
            <p:spPr>
              <a:xfrm>
                <a:off x="2432439" y="487948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5" name="Oval 64">
                <a:extLst>
                  <a:ext uri="{FF2B5EF4-FFF2-40B4-BE49-F238E27FC236}">
                    <a16:creationId xmlns:a16="http://schemas.microsoft.com/office/drawing/2014/main" xmlns="" id="{2CB5012B-598A-401F-BC33-123FC15DB921}"/>
                  </a:ext>
                </a:extLst>
              </p:cNvPr>
              <p:cNvSpPr/>
              <p:nvPr/>
            </p:nvSpPr>
            <p:spPr>
              <a:xfrm>
                <a:off x="699964" y="530095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6" name="Oval 65">
                <a:extLst>
                  <a:ext uri="{FF2B5EF4-FFF2-40B4-BE49-F238E27FC236}">
                    <a16:creationId xmlns:a16="http://schemas.microsoft.com/office/drawing/2014/main" xmlns="" id="{15F192DA-00B9-4CBC-982D-B9B3EB2BCCFF}"/>
                  </a:ext>
                </a:extLst>
              </p:cNvPr>
              <p:cNvSpPr/>
              <p:nvPr/>
            </p:nvSpPr>
            <p:spPr>
              <a:xfrm>
                <a:off x="43137" y="519566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grpSp>
        <p:sp>
          <p:nvSpPr>
            <p:cNvPr id="27" name="Oval 26">
              <a:extLst>
                <a:ext uri="{FF2B5EF4-FFF2-40B4-BE49-F238E27FC236}">
                  <a16:creationId xmlns:a16="http://schemas.microsoft.com/office/drawing/2014/main" xmlns="" id="{7B70A991-9DD4-4277-8A27-13A2618680AC}"/>
                </a:ext>
              </a:extLst>
            </p:cNvPr>
            <p:cNvSpPr/>
            <p:nvPr/>
          </p:nvSpPr>
          <p:spPr>
            <a:xfrm flipH="1">
              <a:off x="2696897" y="6099319"/>
              <a:ext cx="509632" cy="524667"/>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sp>
          <p:nvSpPr>
            <p:cNvPr id="29" name="현 96">
              <a:extLst>
                <a:ext uri="{FF2B5EF4-FFF2-40B4-BE49-F238E27FC236}">
                  <a16:creationId xmlns:a16="http://schemas.microsoft.com/office/drawing/2014/main" xmlns="" id="{9E68B867-DCB0-45E0-BA60-F7DB93AA4956}"/>
                </a:ext>
              </a:extLst>
            </p:cNvPr>
            <p:cNvSpPr/>
            <p:nvPr/>
          </p:nvSpPr>
          <p:spPr>
            <a:xfrm>
              <a:off x="3328527" y="6058687"/>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0" name="현 97">
              <a:extLst>
                <a:ext uri="{FF2B5EF4-FFF2-40B4-BE49-F238E27FC236}">
                  <a16:creationId xmlns:a16="http://schemas.microsoft.com/office/drawing/2014/main" xmlns="" id="{3FE45C5F-7667-4403-947C-9D4C0F582716}"/>
                </a:ext>
              </a:extLst>
            </p:cNvPr>
            <p:cNvSpPr/>
            <p:nvPr/>
          </p:nvSpPr>
          <p:spPr>
            <a:xfrm>
              <a:off x="4554915" y="6352929"/>
              <a:ext cx="492156" cy="492156"/>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1" name="현 96">
              <a:extLst>
                <a:ext uri="{FF2B5EF4-FFF2-40B4-BE49-F238E27FC236}">
                  <a16:creationId xmlns:a16="http://schemas.microsoft.com/office/drawing/2014/main" xmlns="" id="{A424F5C4-223A-4104-99A4-193A27557A79}"/>
                </a:ext>
              </a:extLst>
            </p:cNvPr>
            <p:cNvSpPr/>
            <p:nvPr/>
          </p:nvSpPr>
          <p:spPr>
            <a:xfrm>
              <a:off x="3972848" y="5984118"/>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grpSp>
          <p:nvGrpSpPr>
            <p:cNvPr id="32" name="Group 31">
              <a:extLst>
                <a:ext uri="{FF2B5EF4-FFF2-40B4-BE49-F238E27FC236}">
                  <a16:creationId xmlns:a16="http://schemas.microsoft.com/office/drawing/2014/main" xmlns="" id="{29716288-E884-47D3-BDB8-6F29BDEF7391}"/>
                </a:ext>
              </a:extLst>
            </p:cNvPr>
            <p:cNvGrpSpPr/>
            <p:nvPr/>
          </p:nvGrpSpPr>
          <p:grpSpPr>
            <a:xfrm flipH="1">
              <a:off x="7769092" y="5591016"/>
              <a:ext cx="4422908" cy="1266984"/>
              <a:chOff x="8005970" y="4483310"/>
              <a:chExt cx="4422908" cy="1266984"/>
            </a:xfrm>
          </p:grpSpPr>
          <p:sp>
            <p:nvSpPr>
              <p:cNvPr id="34" name="Oval 33">
                <a:extLst>
                  <a:ext uri="{FF2B5EF4-FFF2-40B4-BE49-F238E27FC236}">
                    <a16:creationId xmlns:a16="http://schemas.microsoft.com/office/drawing/2014/main" xmlns="" id="{8E5FC15A-98F8-4737-A807-138FDD9AC1DB}"/>
                  </a:ext>
                </a:extLst>
              </p:cNvPr>
              <p:cNvSpPr/>
              <p:nvPr/>
            </p:nvSpPr>
            <p:spPr>
              <a:xfrm flipH="1">
                <a:off x="11642407"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5" name="Oval 34">
                <a:extLst>
                  <a:ext uri="{FF2B5EF4-FFF2-40B4-BE49-F238E27FC236}">
                    <a16:creationId xmlns:a16="http://schemas.microsoft.com/office/drawing/2014/main" xmlns="" id="{8BFB4C8A-4556-4F16-8EDA-2E88E0F206CF}"/>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6" name="Oval 35">
                <a:extLst>
                  <a:ext uri="{FF2B5EF4-FFF2-40B4-BE49-F238E27FC236}">
                    <a16:creationId xmlns:a16="http://schemas.microsoft.com/office/drawing/2014/main" xmlns="" id="{D3F13CB6-B5D2-4F7B-94F9-872B9842383F}"/>
                  </a:ext>
                </a:extLst>
              </p:cNvPr>
              <p:cNvSpPr/>
              <p:nvPr/>
            </p:nvSpPr>
            <p:spPr>
              <a:xfrm flipH="1">
                <a:off x="10656333" y="4532227"/>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7" name="Oval 36">
                <a:extLst>
                  <a:ext uri="{FF2B5EF4-FFF2-40B4-BE49-F238E27FC236}">
                    <a16:creationId xmlns:a16="http://schemas.microsoft.com/office/drawing/2014/main" xmlns="" id="{A7F2B380-1E00-4388-8513-474DDE8A6561}"/>
                  </a:ext>
                </a:extLst>
              </p:cNvPr>
              <p:cNvSpPr/>
              <p:nvPr/>
            </p:nvSpPr>
            <p:spPr>
              <a:xfrm flipH="1">
                <a:off x="10227408" y="46304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8" name="Oval 37">
                <a:extLst>
                  <a:ext uri="{FF2B5EF4-FFF2-40B4-BE49-F238E27FC236}">
                    <a16:creationId xmlns:a16="http://schemas.microsoft.com/office/drawing/2014/main" xmlns="" id="{1D3E748C-01AB-490E-B9C9-BB102B24F0FC}"/>
                  </a:ext>
                </a:extLst>
              </p:cNvPr>
              <p:cNvSpPr/>
              <p:nvPr/>
            </p:nvSpPr>
            <p:spPr>
              <a:xfrm flipH="1">
                <a:off x="9634684" y="452333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9" name="Oval 38">
                <a:extLst>
                  <a:ext uri="{FF2B5EF4-FFF2-40B4-BE49-F238E27FC236}">
                    <a16:creationId xmlns:a16="http://schemas.microsoft.com/office/drawing/2014/main" xmlns="" id="{1B51F40F-CEC5-4A05-A360-217BB45D0D91}"/>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40" name="Rectangle 39">
                <a:extLst>
                  <a:ext uri="{FF2B5EF4-FFF2-40B4-BE49-F238E27FC236}">
                    <a16:creationId xmlns:a16="http://schemas.microsoft.com/office/drawing/2014/main" xmlns="" id="{25098642-3B0F-4EDC-A1A8-7737D1713CC5}"/>
                  </a:ext>
                </a:extLst>
              </p:cNvPr>
              <p:cNvSpPr/>
              <p:nvPr/>
            </p:nvSpPr>
            <p:spPr>
              <a:xfrm flipH="1">
                <a:off x="8007712" y="5033235"/>
                <a:ext cx="4159392"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48" name="Oval 47">
                <a:extLst>
                  <a:ext uri="{FF2B5EF4-FFF2-40B4-BE49-F238E27FC236}">
                    <a16:creationId xmlns:a16="http://schemas.microsoft.com/office/drawing/2014/main" xmlns="" id="{3A85FF94-3744-4A29-A4CA-6D382B92317A}"/>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49" name="Oval 48">
                <a:extLst>
                  <a:ext uri="{FF2B5EF4-FFF2-40B4-BE49-F238E27FC236}">
                    <a16:creationId xmlns:a16="http://schemas.microsoft.com/office/drawing/2014/main" xmlns="" id="{58DFB96B-A63D-4EF5-93E0-257D081DD931}"/>
                  </a:ext>
                </a:extLst>
              </p:cNvPr>
              <p:cNvSpPr/>
              <p:nvPr/>
            </p:nvSpPr>
            <p:spPr>
              <a:xfrm flipH="1">
                <a:off x="9332942" y="4727306"/>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sp>
            <p:nvSpPr>
              <p:cNvPr id="50" name="Oval 49">
                <a:extLst>
                  <a:ext uri="{FF2B5EF4-FFF2-40B4-BE49-F238E27FC236}">
                    <a16:creationId xmlns:a16="http://schemas.microsoft.com/office/drawing/2014/main" xmlns="" id="{D0FF8D99-D6DC-41AC-A26B-81C696CD1987}"/>
                  </a:ext>
                </a:extLst>
              </p:cNvPr>
              <p:cNvSpPr/>
              <p:nvPr/>
            </p:nvSpPr>
            <p:spPr>
              <a:xfrm flipH="1">
                <a:off x="8736184"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1" name="Oval 50">
                <a:extLst>
                  <a:ext uri="{FF2B5EF4-FFF2-40B4-BE49-F238E27FC236}">
                    <a16:creationId xmlns:a16="http://schemas.microsoft.com/office/drawing/2014/main" xmlns="" id="{92489DC7-7B58-4DF7-A40B-A4001CE6633B}"/>
                  </a:ext>
                </a:extLst>
              </p:cNvPr>
              <p:cNvSpPr/>
              <p:nvPr/>
            </p:nvSpPr>
            <p:spPr>
              <a:xfrm flipH="1">
                <a:off x="8490456" y="4820098"/>
                <a:ext cx="393236" cy="372703"/>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2" name="Oval 51">
                <a:extLst>
                  <a:ext uri="{FF2B5EF4-FFF2-40B4-BE49-F238E27FC236}">
                    <a16:creationId xmlns:a16="http://schemas.microsoft.com/office/drawing/2014/main" xmlns="" id="{09865F64-C042-47AD-8B34-F6F84D0EAC4E}"/>
                  </a:ext>
                </a:extLst>
              </p:cNvPr>
              <p:cNvSpPr/>
              <p:nvPr/>
            </p:nvSpPr>
            <p:spPr>
              <a:xfrm flipH="1">
                <a:off x="8009669" y="4845022"/>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3" name="Oval 52">
                <a:extLst>
                  <a:ext uri="{FF2B5EF4-FFF2-40B4-BE49-F238E27FC236}">
                    <a16:creationId xmlns:a16="http://schemas.microsoft.com/office/drawing/2014/main" xmlns="" id="{7DE43FD9-3E91-43E9-8A6C-56D691CB7401}"/>
                  </a:ext>
                </a:extLst>
              </p:cNvPr>
              <p:cNvSpPr/>
              <p:nvPr/>
            </p:nvSpPr>
            <p:spPr>
              <a:xfrm flipH="1">
                <a:off x="8104585" y="44833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4" name="Oval 53">
                <a:extLst>
                  <a:ext uri="{FF2B5EF4-FFF2-40B4-BE49-F238E27FC236}">
                    <a16:creationId xmlns:a16="http://schemas.microsoft.com/office/drawing/2014/main" xmlns="" id="{63BBE7FD-FC7F-46F1-A172-4B24D669FF3A}"/>
                  </a:ext>
                </a:extLst>
              </p:cNvPr>
              <p:cNvSpPr/>
              <p:nvPr/>
            </p:nvSpPr>
            <p:spPr>
              <a:xfrm flipH="1">
                <a:off x="8005970" y="4772493"/>
                <a:ext cx="456127" cy="432311"/>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grpSp>
      </p:grpSp>
      <p:grpSp>
        <p:nvGrpSpPr>
          <p:cNvPr id="76" name="Group 75">
            <a:extLst>
              <a:ext uri="{FF2B5EF4-FFF2-40B4-BE49-F238E27FC236}">
                <a16:creationId xmlns:a16="http://schemas.microsoft.com/office/drawing/2014/main" xmlns="" id="{4C12742B-BBD2-4AE4-A02A-C2BC5C14061D}"/>
              </a:ext>
            </a:extLst>
          </p:cNvPr>
          <p:cNvGrpSpPr/>
          <p:nvPr/>
        </p:nvGrpSpPr>
        <p:grpSpPr>
          <a:xfrm>
            <a:off x="-3372" y="5771636"/>
            <a:ext cx="12195372" cy="1095419"/>
            <a:chOff x="-3372" y="5771636"/>
            <a:chExt cx="12195372" cy="1095419"/>
          </a:xfrm>
        </p:grpSpPr>
        <p:grpSp>
          <p:nvGrpSpPr>
            <p:cNvPr id="77" name="Group 76">
              <a:extLst>
                <a:ext uri="{FF2B5EF4-FFF2-40B4-BE49-F238E27FC236}">
                  <a16:creationId xmlns:a16="http://schemas.microsoft.com/office/drawing/2014/main" xmlns="" id="{703A3C69-2C76-4494-A75D-FB69B98724BA}"/>
                </a:ext>
              </a:extLst>
            </p:cNvPr>
            <p:cNvGrpSpPr/>
            <p:nvPr/>
          </p:nvGrpSpPr>
          <p:grpSpPr>
            <a:xfrm>
              <a:off x="-3372" y="6002404"/>
              <a:ext cx="2653222" cy="855594"/>
              <a:chOff x="5208276" y="5677120"/>
              <a:chExt cx="3880949" cy="1251508"/>
            </a:xfrm>
            <a:solidFill>
              <a:schemeClr val="bg1"/>
            </a:solidFill>
          </p:grpSpPr>
          <p:sp>
            <p:nvSpPr>
              <p:cNvPr id="118" name="Oval 117">
                <a:extLst>
                  <a:ext uri="{FF2B5EF4-FFF2-40B4-BE49-F238E27FC236}">
                    <a16:creationId xmlns:a16="http://schemas.microsoft.com/office/drawing/2014/main" xmlns="" id="{AB0A4FF9-FAC4-43C1-9501-C1C343AEBFD2}"/>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9" name="Oval 118">
                <a:extLst>
                  <a:ext uri="{FF2B5EF4-FFF2-40B4-BE49-F238E27FC236}">
                    <a16:creationId xmlns:a16="http://schemas.microsoft.com/office/drawing/2014/main" xmlns="" id="{F978CF49-1E5A-451C-8BC3-FEF1604F1A4A}"/>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0" name="Oval 119">
                <a:extLst>
                  <a:ext uri="{FF2B5EF4-FFF2-40B4-BE49-F238E27FC236}">
                    <a16:creationId xmlns:a16="http://schemas.microsoft.com/office/drawing/2014/main" xmlns="" id="{988C7211-316A-40F8-A150-78C907B8B58B}"/>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1" name="Oval 120">
                <a:extLst>
                  <a:ext uri="{FF2B5EF4-FFF2-40B4-BE49-F238E27FC236}">
                    <a16:creationId xmlns:a16="http://schemas.microsoft.com/office/drawing/2014/main" xmlns="" id="{E5386B6D-D3D2-44EB-9CC3-E1E7AB5F7D6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2" name="Oval 121">
                <a:extLst>
                  <a:ext uri="{FF2B5EF4-FFF2-40B4-BE49-F238E27FC236}">
                    <a16:creationId xmlns:a16="http://schemas.microsoft.com/office/drawing/2014/main" xmlns="" id="{583270BD-5E42-4C94-9147-D7CAD0AB15DF}"/>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3" name="Oval 122">
                <a:extLst>
                  <a:ext uri="{FF2B5EF4-FFF2-40B4-BE49-F238E27FC236}">
                    <a16:creationId xmlns:a16="http://schemas.microsoft.com/office/drawing/2014/main" xmlns="" id="{ECEE333A-4B64-4261-9A1A-1E3FA5F1D397}"/>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4" name="Oval 123">
                <a:extLst>
                  <a:ext uri="{FF2B5EF4-FFF2-40B4-BE49-F238E27FC236}">
                    <a16:creationId xmlns:a16="http://schemas.microsoft.com/office/drawing/2014/main" xmlns="" id="{C36573F1-37E8-4B72-AA4C-31D8F470D837}"/>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5" name="Oval 124">
                <a:extLst>
                  <a:ext uri="{FF2B5EF4-FFF2-40B4-BE49-F238E27FC236}">
                    <a16:creationId xmlns:a16="http://schemas.microsoft.com/office/drawing/2014/main" xmlns="" id="{86D353E0-00C5-4957-A3B2-24546EA54BAD}"/>
                  </a:ext>
                </a:extLst>
              </p:cNvPr>
              <p:cNvSpPr/>
              <p:nvPr/>
            </p:nvSpPr>
            <p:spPr>
              <a:xfrm>
                <a:off x="8369145" y="618281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6" name="Rectangle 125">
                <a:extLst>
                  <a:ext uri="{FF2B5EF4-FFF2-40B4-BE49-F238E27FC236}">
                    <a16:creationId xmlns:a16="http://schemas.microsoft.com/office/drawing/2014/main" xmlns="" id="{5F016A67-34C1-4386-9C9D-1055243B08AA}"/>
                  </a:ext>
                </a:extLst>
              </p:cNvPr>
              <p:cNvSpPr/>
              <p:nvPr/>
            </p:nvSpPr>
            <p:spPr>
              <a:xfrm>
                <a:off x="5208276" y="6761949"/>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7" name="Oval 126">
                <a:extLst>
                  <a:ext uri="{FF2B5EF4-FFF2-40B4-BE49-F238E27FC236}">
                    <a16:creationId xmlns:a16="http://schemas.microsoft.com/office/drawing/2014/main" xmlns="" id="{0252C833-C678-45CA-A199-7F35716EE1E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8" name="Oval 127">
                <a:extLst>
                  <a:ext uri="{FF2B5EF4-FFF2-40B4-BE49-F238E27FC236}">
                    <a16:creationId xmlns:a16="http://schemas.microsoft.com/office/drawing/2014/main" xmlns="" id="{4EC45244-B879-41AA-8FFE-075FAE0D099F}"/>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9" name="Oval 128">
                <a:extLst>
                  <a:ext uri="{FF2B5EF4-FFF2-40B4-BE49-F238E27FC236}">
                    <a16:creationId xmlns:a16="http://schemas.microsoft.com/office/drawing/2014/main" xmlns="" id="{C9955BB6-A182-42D7-8994-85C18BBD588E}"/>
                  </a:ext>
                </a:extLst>
              </p:cNvPr>
              <p:cNvSpPr/>
              <p:nvPr/>
            </p:nvSpPr>
            <p:spPr>
              <a:xfrm>
                <a:off x="5213208" y="6320028"/>
                <a:ext cx="595719" cy="59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0" name="Oval 129">
                <a:extLst>
                  <a:ext uri="{FF2B5EF4-FFF2-40B4-BE49-F238E27FC236}">
                    <a16:creationId xmlns:a16="http://schemas.microsoft.com/office/drawing/2014/main" xmlns="" id="{4957CEC7-D042-4C70-B305-ADD45B712C8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78" name="Group 77">
              <a:extLst>
                <a:ext uri="{FF2B5EF4-FFF2-40B4-BE49-F238E27FC236}">
                  <a16:creationId xmlns:a16="http://schemas.microsoft.com/office/drawing/2014/main" xmlns="" id="{85263D1D-5206-45BF-A1B3-E3D126751B1E}"/>
                </a:ext>
              </a:extLst>
            </p:cNvPr>
            <p:cNvGrpSpPr/>
            <p:nvPr/>
          </p:nvGrpSpPr>
          <p:grpSpPr>
            <a:xfrm>
              <a:off x="2503359" y="5771636"/>
              <a:ext cx="3430784" cy="1086364"/>
              <a:chOff x="5096347" y="5677120"/>
              <a:chExt cx="3992878" cy="1264356"/>
            </a:xfrm>
            <a:solidFill>
              <a:schemeClr val="bg1"/>
            </a:solidFill>
          </p:grpSpPr>
          <p:sp>
            <p:nvSpPr>
              <p:cNvPr id="105" name="Oval 104">
                <a:extLst>
                  <a:ext uri="{FF2B5EF4-FFF2-40B4-BE49-F238E27FC236}">
                    <a16:creationId xmlns:a16="http://schemas.microsoft.com/office/drawing/2014/main" xmlns="" id="{18DFA296-156D-4009-9788-2546166426B9}"/>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6" name="Oval 105">
                <a:extLst>
                  <a:ext uri="{FF2B5EF4-FFF2-40B4-BE49-F238E27FC236}">
                    <a16:creationId xmlns:a16="http://schemas.microsoft.com/office/drawing/2014/main" xmlns="" id="{EBA87D00-E5AE-499A-8A49-48AFDF3E0DD7}"/>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7" name="Oval 106">
                <a:extLst>
                  <a:ext uri="{FF2B5EF4-FFF2-40B4-BE49-F238E27FC236}">
                    <a16:creationId xmlns:a16="http://schemas.microsoft.com/office/drawing/2014/main" xmlns="" id="{E581E2D3-A2F4-46C1-9CE1-4D3350119764}"/>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8" name="Oval 107">
                <a:extLst>
                  <a:ext uri="{FF2B5EF4-FFF2-40B4-BE49-F238E27FC236}">
                    <a16:creationId xmlns:a16="http://schemas.microsoft.com/office/drawing/2014/main" xmlns="" id="{B145E789-11AE-422F-A756-ED76C76EEA3A}"/>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9" name="Oval 108">
                <a:extLst>
                  <a:ext uri="{FF2B5EF4-FFF2-40B4-BE49-F238E27FC236}">
                    <a16:creationId xmlns:a16="http://schemas.microsoft.com/office/drawing/2014/main" xmlns="" id="{B8B4C9CD-46F0-4869-8B22-1B12FAA56467}"/>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0" name="Oval 109">
                <a:extLst>
                  <a:ext uri="{FF2B5EF4-FFF2-40B4-BE49-F238E27FC236}">
                    <a16:creationId xmlns:a16="http://schemas.microsoft.com/office/drawing/2014/main" xmlns="" id="{5C1166E9-C181-4A2A-B0A8-A2AFBF5B9824}"/>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1" name="Oval 110">
                <a:extLst>
                  <a:ext uri="{FF2B5EF4-FFF2-40B4-BE49-F238E27FC236}">
                    <a16:creationId xmlns:a16="http://schemas.microsoft.com/office/drawing/2014/main" xmlns="" id="{8BA83311-26E5-4485-9FE7-4244FE0DA60D}"/>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2" name="Oval 111">
                <a:extLst>
                  <a:ext uri="{FF2B5EF4-FFF2-40B4-BE49-F238E27FC236}">
                    <a16:creationId xmlns:a16="http://schemas.microsoft.com/office/drawing/2014/main" xmlns="" id="{4768E5B8-5B7C-4A36-9FF6-7406D0BA39A4}"/>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3" name="Rectangle 112">
                <a:extLst>
                  <a:ext uri="{FF2B5EF4-FFF2-40B4-BE49-F238E27FC236}">
                    <a16:creationId xmlns:a16="http://schemas.microsoft.com/office/drawing/2014/main" xmlns="" id="{9ECD3B48-F20E-4171-A173-84BF3B4D009D}"/>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4" name="Oval 113">
                <a:extLst>
                  <a:ext uri="{FF2B5EF4-FFF2-40B4-BE49-F238E27FC236}">
                    <a16:creationId xmlns:a16="http://schemas.microsoft.com/office/drawing/2014/main" xmlns="" id="{CD1C6392-8FAF-49A6-B69D-50B51872598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5" name="Oval 114">
                <a:extLst>
                  <a:ext uri="{FF2B5EF4-FFF2-40B4-BE49-F238E27FC236}">
                    <a16:creationId xmlns:a16="http://schemas.microsoft.com/office/drawing/2014/main" xmlns="" id="{17812A5D-426E-4FC1-BE4D-3E2BAB38703C}"/>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6" name="Oval 115">
                <a:extLst>
                  <a:ext uri="{FF2B5EF4-FFF2-40B4-BE49-F238E27FC236}">
                    <a16:creationId xmlns:a16="http://schemas.microsoft.com/office/drawing/2014/main" xmlns="" id="{2E2A221B-DF7D-42A3-A2EF-B24FF15CF151}"/>
                  </a:ext>
                </a:extLst>
              </p:cNvPr>
              <p:cNvSpPr/>
              <p:nvPr/>
            </p:nvSpPr>
            <p:spPr>
              <a:xfrm>
                <a:off x="5096347" y="6288693"/>
                <a:ext cx="595719" cy="595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7" name="Oval 116">
                <a:extLst>
                  <a:ext uri="{FF2B5EF4-FFF2-40B4-BE49-F238E27FC236}">
                    <a16:creationId xmlns:a16="http://schemas.microsoft.com/office/drawing/2014/main" xmlns="" id="{A7207D26-B165-4191-B782-B313E6D89207}"/>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79" name="Group 78">
              <a:extLst>
                <a:ext uri="{FF2B5EF4-FFF2-40B4-BE49-F238E27FC236}">
                  <a16:creationId xmlns:a16="http://schemas.microsoft.com/office/drawing/2014/main" xmlns="" id="{012A7D5B-F4DA-4FC9-B4CA-16A84220B4F3}"/>
                </a:ext>
              </a:extLst>
            </p:cNvPr>
            <p:cNvGrpSpPr/>
            <p:nvPr/>
          </p:nvGrpSpPr>
          <p:grpSpPr>
            <a:xfrm flipH="1">
              <a:off x="5677557" y="5865298"/>
              <a:ext cx="3459076" cy="994002"/>
              <a:chOff x="5176824" y="5783050"/>
              <a:chExt cx="4025805" cy="1156862"/>
            </a:xfrm>
            <a:solidFill>
              <a:schemeClr val="bg1"/>
            </a:solidFill>
          </p:grpSpPr>
          <p:sp>
            <p:nvSpPr>
              <p:cNvPr id="93" name="Oval 92">
                <a:extLst>
                  <a:ext uri="{FF2B5EF4-FFF2-40B4-BE49-F238E27FC236}">
                    <a16:creationId xmlns:a16="http://schemas.microsoft.com/office/drawing/2014/main" xmlns="" id="{CB3F5042-7620-48AA-8AA9-A60CD6C0B1BE}"/>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Oval 93">
                <a:extLst>
                  <a:ext uri="{FF2B5EF4-FFF2-40B4-BE49-F238E27FC236}">
                    <a16:creationId xmlns:a16="http://schemas.microsoft.com/office/drawing/2014/main" xmlns="" id="{3D959D20-A083-4781-949F-FB1D6B99FF73}"/>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Oval 94">
                <a:extLst>
                  <a:ext uri="{FF2B5EF4-FFF2-40B4-BE49-F238E27FC236}">
                    <a16:creationId xmlns:a16="http://schemas.microsoft.com/office/drawing/2014/main" xmlns="" id="{9D6D4CD8-9320-4966-824F-584E128F0E65}"/>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Oval 95">
                <a:extLst>
                  <a:ext uri="{FF2B5EF4-FFF2-40B4-BE49-F238E27FC236}">
                    <a16:creationId xmlns:a16="http://schemas.microsoft.com/office/drawing/2014/main" xmlns="" id="{5195F3D2-551E-4893-8A58-67C10C93788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7" name="Oval 96">
                <a:extLst>
                  <a:ext uri="{FF2B5EF4-FFF2-40B4-BE49-F238E27FC236}">
                    <a16:creationId xmlns:a16="http://schemas.microsoft.com/office/drawing/2014/main" xmlns="" id="{C83E48FF-087F-4B2E-8279-6DF0342F5264}"/>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8" name="Oval 97">
                <a:extLst>
                  <a:ext uri="{FF2B5EF4-FFF2-40B4-BE49-F238E27FC236}">
                    <a16:creationId xmlns:a16="http://schemas.microsoft.com/office/drawing/2014/main" xmlns="" id="{DD51383D-208D-4641-8844-76B3C1D852A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9" name="Oval 98">
                <a:extLst>
                  <a:ext uri="{FF2B5EF4-FFF2-40B4-BE49-F238E27FC236}">
                    <a16:creationId xmlns:a16="http://schemas.microsoft.com/office/drawing/2014/main" xmlns="" id="{6A6669FB-E736-4C60-8A29-BAA5417CF2DA}"/>
                  </a:ext>
                </a:extLst>
              </p:cNvPr>
              <p:cNvSpPr/>
              <p:nvPr/>
            </p:nvSpPr>
            <p:spPr>
              <a:xfrm>
                <a:off x="8482549" y="610077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0" name="Rectangle 99">
                <a:extLst>
                  <a:ext uri="{FF2B5EF4-FFF2-40B4-BE49-F238E27FC236}">
                    <a16:creationId xmlns:a16="http://schemas.microsoft.com/office/drawing/2014/main" xmlns="" id="{DB80CD61-B537-4EE2-BC89-94F28C57ACAE}"/>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1" name="Oval 100">
                <a:extLst>
                  <a:ext uri="{FF2B5EF4-FFF2-40B4-BE49-F238E27FC236}">
                    <a16:creationId xmlns:a16="http://schemas.microsoft.com/office/drawing/2014/main" xmlns="" id="{6C0E99CA-9970-48CD-A2C8-6F6D40617667}"/>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2" name="Oval 101">
                <a:extLst>
                  <a:ext uri="{FF2B5EF4-FFF2-40B4-BE49-F238E27FC236}">
                    <a16:creationId xmlns:a16="http://schemas.microsoft.com/office/drawing/2014/main" xmlns="" id="{2899C702-B8A3-44C8-8C1A-96C97464AE2D}"/>
                  </a:ext>
                </a:extLst>
              </p:cNvPr>
              <p:cNvSpPr/>
              <p:nvPr/>
            </p:nvSpPr>
            <p:spPr>
              <a:xfrm>
                <a:off x="5176824" y="6066471"/>
                <a:ext cx="849276" cy="8492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03" name="Oval 102">
                <a:extLst>
                  <a:ext uri="{FF2B5EF4-FFF2-40B4-BE49-F238E27FC236}">
                    <a16:creationId xmlns:a16="http://schemas.microsoft.com/office/drawing/2014/main" xmlns="" id="{A7CDC775-77B4-4AD9-ADD0-A0FF9EAEAC4C}"/>
                  </a:ext>
                </a:extLst>
              </p:cNvPr>
              <p:cNvSpPr/>
              <p:nvPr/>
            </p:nvSpPr>
            <p:spPr>
              <a:xfrm>
                <a:off x="7541959" y="6181631"/>
                <a:ext cx="1213393"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4" name="Oval 103">
                <a:extLst>
                  <a:ext uri="{FF2B5EF4-FFF2-40B4-BE49-F238E27FC236}">
                    <a16:creationId xmlns:a16="http://schemas.microsoft.com/office/drawing/2014/main" xmlns="" id="{D5FB79FB-0C39-4C1B-AD25-2160424267C4}"/>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0" name="Group 79">
              <a:extLst>
                <a:ext uri="{FF2B5EF4-FFF2-40B4-BE49-F238E27FC236}">
                  <a16:creationId xmlns:a16="http://schemas.microsoft.com/office/drawing/2014/main" xmlns="" id="{EB52E871-9D18-4C7B-B4CD-E81CFC1DBCCB}"/>
                </a:ext>
              </a:extLst>
            </p:cNvPr>
            <p:cNvGrpSpPr/>
            <p:nvPr/>
          </p:nvGrpSpPr>
          <p:grpSpPr>
            <a:xfrm flipH="1">
              <a:off x="8843757" y="5862653"/>
              <a:ext cx="3348243" cy="1004402"/>
              <a:chOff x="5192411" y="5783050"/>
              <a:chExt cx="3896814" cy="1168966"/>
            </a:xfrm>
            <a:solidFill>
              <a:schemeClr val="bg1"/>
            </a:solidFill>
          </p:grpSpPr>
          <p:sp>
            <p:nvSpPr>
              <p:cNvPr id="81" name="Oval 80">
                <a:extLst>
                  <a:ext uri="{FF2B5EF4-FFF2-40B4-BE49-F238E27FC236}">
                    <a16:creationId xmlns:a16="http://schemas.microsoft.com/office/drawing/2014/main" xmlns="" id="{FF5789D8-4786-4DF4-95F6-A90FBEAF85B5}"/>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2" name="Oval 81">
                <a:extLst>
                  <a:ext uri="{FF2B5EF4-FFF2-40B4-BE49-F238E27FC236}">
                    <a16:creationId xmlns:a16="http://schemas.microsoft.com/office/drawing/2014/main" xmlns="" id="{F090F829-9315-4CA1-8D6A-2DB7CDF82816}"/>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3" name="Oval 82">
                <a:extLst>
                  <a:ext uri="{FF2B5EF4-FFF2-40B4-BE49-F238E27FC236}">
                    <a16:creationId xmlns:a16="http://schemas.microsoft.com/office/drawing/2014/main" xmlns="" id="{D9926DD9-254C-4C69-B6CC-B0D98F5490E7}"/>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4" name="Oval 83">
                <a:extLst>
                  <a:ext uri="{FF2B5EF4-FFF2-40B4-BE49-F238E27FC236}">
                    <a16:creationId xmlns:a16="http://schemas.microsoft.com/office/drawing/2014/main" xmlns="" id="{CFCB6364-1C64-4076-8756-77A8E36FF0DD}"/>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5" name="Oval 84">
                <a:extLst>
                  <a:ext uri="{FF2B5EF4-FFF2-40B4-BE49-F238E27FC236}">
                    <a16:creationId xmlns:a16="http://schemas.microsoft.com/office/drawing/2014/main" xmlns="" id="{7D337828-1D66-42DB-9EC7-00FD2187066C}"/>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6" name="Oval 85">
                <a:extLst>
                  <a:ext uri="{FF2B5EF4-FFF2-40B4-BE49-F238E27FC236}">
                    <a16:creationId xmlns:a16="http://schemas.microsoft.com/office/drawing/2014/main" xmlns="" id="{5E093C55-07F0-46C1-8122-1D60D10D851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87" name="Oval 86">
                <a:extLst>
                  <a:ext uri="{FF2B5EF4-FFF2-40B4-BE49-F238E27FC236}">
                    <a16:creationId xmlns:a16="http://schemas.microsoft.com/office/drawing/2014/main" xmlns="" id="{797F0166-9ABD-4816-B8B9-03CE4A1CF37E}"/>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8" name="Rectangle 87">
                <a:extLst>
                  <a:ext uri="{FF2B5EF4-FFF2-40B4-BE49-F238E27FC236}">
                    <a16:creationId xmlns:a16="http://schemas.microsoft.com/office/drawing/2014/main" xmlns="" id="{E6C2B19F-F75C-4AE1-8690-1A7AA8BFD395}"/>
                  </a:ext>
                </a:extLst>
              </p:cNvPr>
              <p:cNvSpPr/>
              <p:nvPr/>
            </p:nvSpPr>
            <p:spPr>
              <a:xfrm>
                <a:off x="5192411" y="6613640"/>
                <a:ext cx="3880949" cy="32379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9" name="Oval 88">
                <a:extLst>
                  <a:ext uri="{FF2B5EF4-FFF2-40B4-BE49-F238E27FC236}">
                    <a16:creationId xmlns:a16="http://schemas.microsoft.com/office/drawing/2014/main" xmlns="" id="{90282034-C4CF-443B-9646-1DB95B8C8D74}"/>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0" name="Oval 89">
                <a:extLst>
                  <a:ext uri="{FF2B5EF4-FFF2-40B4-BE49-F238E27FC236}">
                    <a16:creationId xmlns:a16="http://schemas.microsoft.com/office/drawing/2014/main" xmlns="" id="{7939ED8E-F096-4B69-9BE6-EC7DFD687634}"/>
                  </a:ext>
                </a:extLst>
              </p:cNvPr>
              <p:cNvSpPr/>
              <p:nvPr/>
            </p:nvSpPr>
            <p:spPr>
              <a:xfrm>
                <a:off x="5192411" y="6044349"/>
                <a:ext cx="907666" cy="9076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1" name="Oval 90">
                <a:extLst>
                  <a:ext uri="{FF2B5EF4-FFF2-40B4-BE49-F238E27FC236}">
                    <a16:creationId xmlns:a16="http://schemas.microsoft.com/office/drawing/2014/main" xmlns="" id="{7F038885-7C8E-4EF9-9221-F5B2ACCC797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Oval 91">
                <a:extLst>
                  <a:ext uri="{FF2B5EF4-FFF2-40B4-BE49-F238E27FC236}">
                    <a16:creationId xmlns:a16="http://schemas.microsoft.com/office/drawing/2014/main" xmlns="" id="{6FE9DDEF-C633-4DC4-BC55-2A8FCB686D69}"/>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pic>
        <p:nvPicPr>
          <p:cNvPr id="135" name="Picture 134" descr="Description: cid:image001.png@01D30535.E9EF8370"/>
          <p:cNvPicPr/>
          <p:nvPr/>
        </p:nvPicPr>
        <p:blipFill>
          <a:blip r:embed="rId4">
            <a:extLst>
              <a:ext uri="{28A0092B-C50C-407E-A947-70E740481C1C}">
                <a14:useLocalDpi xmlns:a14="http://schemas.microsoft.com/office/drawing/2010/main" val="0"/>
              </a:ext>
            </a:extLst>
          </a:blip>
          <a:srcRect/>
          <a:stretch>
            <a:fillRect/>
          </a:stretch>
        </p:blipFill>
        <p:spPr bwMode="auto">
          <a:xfrm>
            <a:off x="9124696" y="6333607"/>
            <a:ext cx="832888" cy="519787"/>
          </a:xfrm>
          <a:prstGeom prst="rect">
            <a:avLst/>
          </a:prstGeom>
          <a:noFill/>
          <a:ln>
            <a:noFill/>
          </a:ln>
        </p:spPr>
      </p:pic>
      <p:pic>
        <p:nvPicPr>
          <p:cNvPr id="137" name="Picture 136"/>
          <p:cNvPicPr/>
          <p:nvPr/>
        </p:nvPicPr>
        <p:blipFill>
          <a:blip r:embed="rId5" cstate="print">
            <a:extLst>
              <a:ext uri="{28A0092B-C50C-407E-A947-70E740481C1C}">
                <a14:useLocalDpi xmlns:a14="http://schemas.microsoft.com/office/drawing/2010/main" val="0"/>
              </a:ext>
            </a:extLst>
          </a:blip>
          <a:stretch>
            <a:fillRect/>
          </a:stretch>
        </p:blipFill>
        <p:spPr>
          <a:xfrm>
            <a:off x="1962226" y="6360229"/>
            <a:ext cx="607035" cy="481599"/>
          </a:xfrm>
          <a:prstGeom prst="rect">
            <a:avLst/>
          </a:prstGeom>
        </p:spPr>
      </p:pic>
      <p:pic>
        <p:nvPicPr>
          <p:cNvPr id="132" name="Picture 131" descr="\\192.168.1.187\Public\ANTETE_MLPDA\MLPDA_e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994" y="6341850"/>
            <a:ext cx="3050504" cy="46892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Stairs arrow clipart"/>
          <p:cNvPicPr>
            <a:picLocks noChangeAspect="1" noChangeArrowheads="1"/>
          </p:cNvPicPr>
          <p:nvPr/>
        </p:nvPicPr>
        <p:blipFill>
          <a:blip r:embed="rId7">
            <a:grayscl/>
            <a:extLst>
              <a:ext uri="{28A0092B-C50C-407E-A947-70E740481C1C}">
                <a14:useLocalDpi xmlns:a14="http://schemas.microsoft.com/office/drawing/2010/main" val="0"/>
              </a:ext>
            </a:extLst>
          </a:blip>
          <a:srcRect/>
          <a:stretch>
            <a:fillRect/>
          </a:stretch>
        </p:blipFill>
        <p:spPr bwMode="auto">
          <a:xfrm>
            <a:off x="9473209" y="-16051"/>
            <a:ext cx="2502807" cy="175196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944800" y="2204451"/>
            <a:ext cx="3755349" cy="954107"/>
          </a:xfrm>
          <a:prstGeom prst="rect">
            <a:avLst/>
          </a:prstGeom>
          <a:noFill/>
        </p:spPr>
        <p:txBody>
          <a:bodyPr wrap="square" rtlCol="0">
            <a:spAutoFit/>
          </a:bodyPr>
          <a:lstStyle/>
          <a:p>
            <a:pPr algn="just"/>
            <a:r>
              <a:rPr lang="en-GB" sz="2800" b="1" dirty="0">
                <a:solidFill>
                  <a:srgbClr val="003399"/>
                </a:solidFill>
              </a:rPr>
              <a:t>territorial </a:t>
            </a:r>
            <a:r>
              <a:rPr lang="en-GB" sz="2800" b="1" dirty="0" smtClean="0">
                <a:solidFill>
                  <a:srgbClr val="003399"/>
                </a:solidFill>
              </a:rPr>
              <a:t>analysis </a:t>
            </a:r>
            <a:r>
              <a:rPr lang="en-GB" sz="2800" b="1" dirty="0" smtClean="0">
                <a:solidFill>
                  <a:srgbClr val="003399"/>
                </a:solidFill>
              </a:rPr>
              <a:t>&amp; </a:t>
            </a:r>
            <a:r>
              <a:rPr lang="en-GB" sz="2800" b="1" dirty="0" smtClean="0">
                <a:solidFill>
                  <a:srgbClr val="003399"/>
                </a:solidFill>
              </a:rPr>
              <a:t>SWOT analysis</a:t>
            </a:r>
            <a:endParaRPr lang="en-GB" sz="2800" b="1" dirty="0">
              <a:solidFill>
                <a:srgbClr val="003399"/>
              </a:solidFill>
            </a:endParaRPr>
          </a:p>
        </p:txBody>
      </p:sp>
      <p:sp>
        <p:nvSpPr>
          <p:cNvPr id="8" name="TextBox 7"/>
          <p:cNvSpPr txBox="1"/>
          <p:nvPr/>
        </p:nvSpPr>
        <p:spPr>
          <a:xfrm>
            <a:off x="7966902" y="3321245"/>
            <a:ext cx="4036528" cy="954107"/>
          </a:xfrm>
          <a:prstGeom prst="rect">
            <a:avLst/>
          </a:prstGeom>
          <a:noFill/>
        </p:spPr>
        <p:txBody>
          <a:bodyPr wrap="square" rtlCol="0">
            <a:spAutoFit/>
          </a:bodyPr>
          <a:lstStyle/>
          <a:p>
            <a:pPr algn="just"/>
            <a:r>
              <a:rPr lang="en-GB" sz="2800" b="1" dirty="0">
                <a:solidFill>
                  <a:srgbClr val="003399"/>
                </a:solidFill>
              </a:rPr>
              <a:t>policy </a:t>
            </a:r>
            <a:r>
              <a:rPr lang="en-GB" sz="2800" b="1" dirty="0" smtClean="0">
                <a:solidFill>
                  <a:srgbClr val="003399"/>
                </a:solidFill>
              </a:rPr>
              <a:t>objectives &amp;</a:t>
            </a:r>
            <a:endParaRPr lang="en-GB" sz="2800" b="1" dirty="0" smtClean="0">
              <a:solidFill>
                <a:srgbClr val="003399"/>
              </a:solidFill>
            </a:endParaRPr>
          </a:p>
          <a:p>
            <a:pPr algn="just"/>
            <a:r>
              <a:rPr lang="en-GB" sz="2800" b="1" dirty="0" smtClean="0">
                <a:solidFill>
                  <a:srgbClr val="003399"/>
                </a:solidFill>
              </a:rPr>
              <a:t>specific </a:t>
            </a:r>
            <a:r>
              <a:rPr lang="en-GB" sz="2800" b="1" dirty="0">
                <a:solidFill>
                  <a:srgbClr val="003399"/>
                </a:solidFill>
              </a:rPr>
              <a:t>objectives chosen</a:t>
            </a:r>
          </a:p>
        </p:txBody>
      </p:sp>
      <p:sp>
        <p:nvSpPr>
          <p:cNvPr id="11" name="TextBox 10"/>
          <p:cNvSpPr txBox="1"/>
          <p:nvPr/>
        </p:nvSpPr>
        <p:spPr>
          <a:xfrm>
            <a:off x="7982340" y="4476562"/>
            <a:ext cx="4429754" cy="954107"/>
          </a:xfrm>
          <a:prstGeom prst="rect">
            <a:avLst/>
          </a:prstGeom>
          <a:noFill/>
        </p:spPr>
        <p:txBody>
          <a:bodyPr wrap="square" rtlCol="0">
            <a:spAutoFit/>
          </a:bodyPr>
          <a:lstStyle/>
          <a:p>
            <a:r>
              <a:rPr lang="en-GB" sz="2800" b="1" dirty="0">
                <a:solidFill>
                  <a:srgbClr val="003399"/>
                </a:solidFill>
              </a:rPr>
              <a:t>a</a:t>
            </a:r>
            <a:r>
              <a:rPr lang="en-GB" sz="2800" b="1" dirty="0" smtClean="0">
                <a:solidFill>
                  <a:srgbClr val="003399"/>
                </a:solidFill>
              </a:rPr>
              <a:t>ctions </a:t>
            </a:r>
            <a:r>
              <a:rPr lang="en-GB" sz="2800" b="1" dirty="0" smtClean="0">
                <a:solidFill>
                  <a:srgbClr val="003399"/>
                </a:solidFill>
              </a:rPr>
              <a:t>&amp; </a:t>
            </a:r>
            <a:r>
              <a:rPr lang="en-GB" sz="2800" b="1" dirty="0" smtClean="0">
                <a:solidFill>
                  <a:srgbClr val="003399"/>
                </a:solidFill>
              </a:rPr>
              <a:t>output indicators </a:t>
            </a:r>
            <a:r>
              <a:rPr lang="en-GB" sz="2800" b="1" dirty="0" smtClean="0">
                <a:solidFill>
                  <a:srgbClr val="003399"/>
                </a:solidFill>
              </a:rPr>
              <a:t>identified</a:t>
            </a:r>
            <a:endParaRPr lang="en-GB" sz="2800" b="1" dirty="0">
              <a:solidFill>
                <a:srgbClr val="003399"/>
              </a:solidFill>
            </a:endParaRPr>
          </a:p>
        </p:txBody>
      </p:sp>
      <p:grpSp>
        <p:nvGrpSpPr>
          <p:cNvPr id="14" name="Group 13"/>
          <p:cNvGrpSpPr/>
          <p:nvPr/>
        </p:nvGrpSpPr>
        <p:grpSpPr>
          <a:xfrm>
            <a:off x="463807" y="1959142"/>
            <a:ext cx="6687227" cy="891322"/>
            <a:chOff x="448567" y="2243979"/>
            <a:chExt cx="6687227" cy="891322"/>
          </a:xfrm>
        </p:grpSpPr>
        <p:sp>
          <p:nvSpPr>
            <p:cNvPr id="12" name="Pentagon 11"/>
            <p:cNvSpPr/>
            <p:nvPr/>
          </p:nvSpPr>
          <p:spPr>
            <a:xfrm>
              <a:off x="474919" y="2243980"/>
              <a:ext cx="5975478" cy="891321"/>
            </a:xfrm>
            <a:prstGeom prst="homePlate">
              <a:avLst/>
            </a:prstGeom>
            <a:solidFill>
              <a:srgbClr val="003399">
                <a:alpha val="9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448567" y="2443122"/>
              <a:ext cx="5892405" cy="523220"/>
            </a:xfrm>
            <a:prstGeom prst="rect">
              <a:avLst/>
            </a:prstGeom>
            <a:noFill/>
          </p:spPr>
          <p:txBody>
            <a:bodyPr wrap="square" rtlCol="0">
              <a:spAutoFit/>
            </a:bodyPr>
            <a:lstStyle/>
            <a:p>
              <a:pPr algn="just"/>
              <a:r>
                <a:rPr lang="en-GB" sz="2800" b="1" dirty="0" smtClean="0">
                  <a:solidFill>
                    <a:schemeClr val="bg1"/>
                  </a:solidFill>
                </a:rPr>
                <a:t>Identification of the needs of </a:t>
              </a:r>
              <a:r>
                <a:rPr lang="en-GB" sz="2800" b="1" dirty="0" err="1" smtClean="0">
                  <a:solidFill>
                    <a:schemeClr val="bg1"/>
                  </a:solidFill>
                </a:rPr>
                <a:t>BSB</a:t>
              </a:r>
              <a:r>
                <a:rPr lang="en-GB" sz="2800" b="1" dirty="0" smtClean="0">
                  <a:solidFill>
                    <a:schemeClr val="bg1"/>
                  </a:solidFill>
                </a:rPr>
                <a:t> area</a:t>
              </a:r>
              <a:endParaRPr lang="en-GB" sz="2800" b="1" dirty="0" smtClean="0">
                <a:solidFill>
                  <a:schemeClr val="bg1"/>
                </a:solidFill>
              </a:endParaRPr>
            </a:p>
          </p:txBody>
        </p:sp>
        <p:sp>
          <p:nvSpPr>
            <p:cNvPr id="13" name="Chevron 12"/>
            <p:cNvSpPr/>
            <p:nvPr/>
          </p:nvSpPr>
          <p:spPr>
            <a:xfrm>
              <a:off x="6234223" y="2243979"/>
              <a:ext cx="901571" cy="891321"/>
            </a:xfrm>
            <a:prstGeom prst="chevron">
              <a:avLst/>
            </a:prstGeom>
            <a:solidFill>
              <a:srgbClr val="003399">
                <a:alpha val="9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15" name="Group 14"/>
          <p:cNvGrpSpPr/>
          <p:nvPr/>
        </p:nvGrpSpPr>
        <p:grpSpPr>
          <a:xfrm>
            <a:off x="443976" y="3183511"/>
            <a:ext cx="6771440" cy="891321"/>
            <a:chOff x="443976" y="3628975"/>
            <a:chExt cx="6771440" cy="891321"/>
          </a:xfrm>
        </p:grpSpPr>
        <p:sp>
          <p:nvSpPr>
            <p:cNvPr id="131" name="Pentagon 130"/>
            <p:cNvSpPr/>
            <p:nvPr/>
          </p:nvSpPr>
          <p:spPr>
            <a:xfrm>
              <a:off x="489195" y="3628975"/>
              <a:ext cx="6047498" cy="891321"/>
            </a:xfrm>
            <a:prstGeom prst="homePlate">
              <a:avLst/>
            </a:prstGeom>
            <a:solidFill>
              <a:srgbClr val="003399">
                <a:alpha val="7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443976" y="3813025"/>
              <a:ext cx="5821348" cy="523220"/>
            </a:xfrm>
            <a:prstGeom prst="rect">
              <a:avLst/>
            </a:prstGeom>
            <a:noFill/>
          </p:spPr>
          <p:txBody>
            <a:bodyPr wrap="square" rtlCol="0">
              <a:spAutoFit/>
            </a:bodyPr>
            <a:lstStyle/>
            <a:p>
              <a:pPr algn="just"/>
              <a:r>
                <a:rPr lang="en-GB" sz="2800" b="1" dirty="0" smtClean="0">
                  <a:solidFill>
                    <a:schemeClr val="bg1"/>
                  </a:solidFill>
                </a:rPr>
                <a:t>Potential changes by BSB Programme</a:t>
              </a:r>
              <a:endParaRPr lang="en-GB" sz="2800" b="1" dirty="0">
                <a:solidFill>
                  <a:schemeClr val="bg1"/>
                </a:solidFill>
              </a:endParaRPr>
            </a:p>
          </p:txBody>
        </p:sp>
        <p:sp>
          <p:nvSpPr>
            <p:cNvPr id="136" name="Chevron 135"/>
            <p:cNvSpPr/>
            <p:nvPr/>
          </p:nvSpPr>
          <p:spPr>
            <a:xfrm>
              <a:off x="6313845" y="3628975"/>
              <a:ext cx="901571" cy="891321"/>
            </a:xfrm>
            <a:prstGeom prst="chevron">
              <a:avLst/>
            </a:prstGeom>
            <a:solidFill>
              <a:srgbClr val="003399">
                <a:alpha val="7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16" name="Group 15"/>
          <p:cNvGrpSpPr/>
          <p:nvPr/>
        </p:nvGrpSpPr>
        <p:grpSpPr>
          <a:xfrm>
            <a:off x="450102" y="4371599"/>
            <a:ext cx="6823193" cy="901805"/>
            <a:chOff x="417509" y="4703452"/>
            <a:chExt cx="6823193" cy="901805"/>
          </a:xfrm>
        </p:grpSpPr>
        <p:sp>
          <p:nvSpPr>
            <p:cNvPr id="133" name="Pentagon 132"/>
            <p:cNvSpPr/>
            <p:nvPr/>
          </p:nvSpPr>
          <p:spPr>
            <a:xfrm>
              <a:off x="474918" y="4713936"/>
              <a:ext cx="6075647" cy="891321"/>
            </a:xfrm>
            <a:prstGeom prst="homePlate">
              <a:avLst/>
            </a:prstGeom>
            <a:solidFill>
              <a:srgbClr val="003399">
                <a:alpha val="5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417509" y="4876261"/>
              <a:ext cx="6182797" cy="523220"/>
            </a:xfrm>
            <a:prstGeom prst="rect">
              <a:avLst/>
            </a:prstGeom>
            <a:noFill/>
          </p:spPr>
          <p:txBody>
            <a:bodyPr wrap="square" rtlCol="0">
              <a:spAutoFit/>
            </a:bodyPr>
            <a:lstStyle/>
            <a:p>
              <a:pPr algn="just"/>
              <a:r>
                <a:rPr lang="en-GB" sz="2800" b="1" dirty="0">
                  <a:solidFill>
                    <a:schemeClr val="bg1"/>
                  </a:solidFill>
                </a:rPr>
                <a:t>Relevant actions to reach those changes</a:t>
              </a:r>
            </a:p>
          </p:txBody>
        </p:sp>
        <p:sp>
          <p:nvSpPr>
            <p:cNvPr id="138" name="Chevron 137"/>
            <p:cNvSpPr/>
            <p:nvPr/>
          </p:nvSpPr>
          <p:spPr>
            <a:xfrm>
              <a:off x="6339131" y="4703452"/>
              <a:ext cx="901571" cy="891321"/>
            </a:xfrm>
            <a:prstGeom prst="chevron">
              <a:avLst/>
            </a:prstGeom>
            <a:solidFill>
              <a:srgbClr val="003399">
                <a:alpha val="5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Tree>
    <p:extLst>
      <p:ext uri="{BB962C8B-B14F-4D97-AF65-F5344CB8AC3E}">
        <p14:creationId xmlns:p14="http://schemas.microsoft.com/office/powerpoint/2010/main" val="1112453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Picture 2" descr="C:\Users\PaulM\Desktop\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85" y="0"/>
            <a:ext cx="12195372" cy="6858000"/>
          </a:xfrm>
          <a:prstGeom prst="rect">
            <a:avLst/>
          </a:prstGeom>
          <a:extLst/>
        </p:spPr>
        <p:style>
          <a:lnRef idx="2">
            <a:schemeClr val="accent2">
              <a:shade val="50000"/>
            </a:schemeClr>
          </a:lnRef>
          <a:fillRef idx="1">
            <a:schemeClr val="accent2"/>
          </a:fillRef>
          <a:effectRef idx="0">
            <a:schemeClr val="accent2"/>
          </a:effectRef>
          <a:fontRef idx="minor">
            <a:schemeClr val="lt1"/>
          </a:fontRef>
        </p:style>
      </p:pic>
      <p:grpSp>
        <p:nvGrpSpPr>
          <p:cNvPr id="24" name="Group 23">
            <a:extLst>
              <a:ext uri="{FF2B5EF4-FFF2-40B4-BE49-F238E27FC236}">
                <a16:creationId xmlns:a16="http://schemas.microsoft.com/office/drawing/2014/main" xmlns="" id="{08F98EA9-55CA-4787-A532-710169E7ECAC}"/>
              </a:ext>
            </a:extLst>
          </p:cNvPr>
          <p:cNvGrpSpPr/>
          <p:nvPr/>
        </p:nvGrpSpPr>
        <p:grpSpPr>
          <a:xfrm>
            <a:off x="1742" y="5414490"/>
            <a:ext cx="12190258" cy="1468742"/>
            <a:chOff x="1742" y="5389258"/>
            <a:chExt cx="12190258" cy="1468742"/>
          </a:xfrm>
        </p:grpSpPr>
        <p:grpSp>
          <p:nvGrpSpPr>
            <p:cNvPr id="25" name="Group 24">
              <a:extLst>
                <a:ext uri="{FF2B5EF4-FFF2-40B4-BE49-F238E27FC236}">
                  <a16:creationId xmlns:a16="http://schemas.microsoft.com/office/drawing/2014/main" xmlns="" id="{E5D8CAA7-9BA7-44FD-AFC9-38FAA0CEEB94}"/>
                </a:ext>
              </a:extLst>
            </p:cNvPr>
            <p:cNvGrpSpPr/>
            <p:nvPr/>
          </p:nvGrpSpPr>
          <p:grpSpPr>
            <a:xfrm>
              <a:off x="5037541" y="5435629"/>
              <a:ext cx="3075791" cy="1422371"/>
              <a:chOff x="9116208" y="4547715"/>
              <a:chExt cx="3075791" cy="1422371"/>
            </a:xfrm>
          </p:grpSpPr>
          <p:sp>
            <p:nvSpPr>
              <p:cNvPr id="67" name="Oval 66">
                <a:extLst>
                  <a:ext uri="{FF2B5EF4-FFF2-40B4-BE49-F238E27FC236}">
                    <a16:creationId xmlns:a16="http://schemas.microsoft.com/office/drawing/2014/main" xmlns="" id="{12F01409-D33D-40B1-A191-45CD56661485}"/>
                  </a:ext>
                </a:extLst>
              </p:cNvPr>
              <p:cNvSpPr/>
              <p:nvPr/>
            </p:nvSpPr>
            <p:spPr>
              <a:xfrm flipH="1">
                <a:off x="11405121" y="4811473"/>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9" name="Oval 68">
                <a:extLst>
                  <a:ext uri="{FF2B5EF4-FFF2-40B4-BE49-F238E27FC236}">
                    <a16:creationId xmlns:a16="http://schemas.microsoft.com/office/drawing/2014/main" xmlns="" id="{3EDE0295-7641-4FBE-9E3F-4381158913BC}"/>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2" name="Oval 71">
                <a:extLst>
                  <a:ext uri="{FF2B5EF4-FFF2-40B4-BE49-F238E27FC236}">
                    <a16:creationId xmlns:a16="http://schemas.microsoft.com/office/drawing/2014/main" xmlns="" id="{15F359BE-9CDF-43BA-B0B2-5780110F13A5}"/>
                  </a:ext>
                </a:extLst>
              </p:cNvPr>
              <p:cNvSpPr/>
              <p:nvPr/>
            </p:nvSpPr>
            <p:spPr>
              <a:xfrm flipH="1">
                <a:off x="10772446"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8" name="Oval 77">
                <a:extLst>
                  <a:ext uri="{FF2B5EF4-FFF2-40B4-BE49-F238E27FC236}">
                    <a16:creationId xmlns:a16="http://schemas.microsoft.com/office/drawing/2014/main" xmlns="" id="{71A2F2DB-7A9C-4073-BEDF-C0B1BA7A150A}"/>
                  </a:ext>
                </a:extLst>
              </p:cNvPr>
              <p:cNvSpPr/>
              <p:nvPr/>
            </p:nvSpPr>
            <p:spPr>
              <a:xfrm flipH="1">
                <a:off x="10318331" y="469211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9" name="Oval 78">
                <a:extLst>
                  <a:ext uri="{FF2B5EF4-FFF2-40B4-BE49-F238E27FC236}">
                    <a16:creationId xmlns:a16="http://schemas.microsoft.com/office/drawing/2014/main" xmlns="" id="{6C80654C-C79D-40D0-B68A-6ADE99274E64}"/>
                  </a:ext>
                </a:extLst>
              </p:cNvPr>
              <p:cNvSpPr/>
              <p:nvPr/>
            </p:nvSpPr>
            <p:spPr>
              <a:xfrm flipH="1">
                <a:off x="9828889" y="4547715"/>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0" name="Oval 79">
                <a:extLst>
                  <a:ext uri="{FF2B5EF4-FFF2-40B4-BE49-F238E27FC236}">
                    <a16:creationId xmlns:a16="http://schemas.microsoft.com/office/drawing/2014/main" xmlns="" id="{2030441F-797A-4D7F-AD60-3283B067651A}"/>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2" name="Rectangle 81">
                <a:extLst>
                  <a:ext uri="{FF2B5EF4-FFF2-40B4-BE49-F238E27FC236}">
                    <a16:creationId xmlns:a16="http://schemas.microsoft.com/office/drawing/2014/main" xmlns="" id="{8132EAE9-55C1-4D9A-AAF5-05DD0F68C5A0}"/>
                  </a:ext>
                </a:extLst>
              </p:cNvPr>
              <p:cNvSpPr/>
              <p:nvPr/>
            </p:nvSpPr>
            <p:spPr>
              <a:xfrm flipH="1">
                <a:off x="9116208" y="5253027"/>
                <a:ext cx="3075791"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3" name="Oval 82">
                <a:extLst>
                  <a:ext uri="{FF2B5EF4-FFF2-40B4-BE49-F238E27FC236}">
                    <a16:creationId xmlns:a16="http://schemas.microsoft.com/office/drawing/2014/main" xmlns="" id="{43B2F62C-0992-4210-A792-BA514CB676F6}"/>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4" name="Oval 83">
                <a:extLst>
                  <a:ext uri="{FF2B5EF4-FFF2-40B4-BE49-F238E27FC236}">
                    <a16:creationId xmlns:a16="http://schemas.microsoft.com/office/drawing/2014/main" xmlns="" id="{226EAAB0-37D2-42B7-AAD3-A0753DA0FD4D}"/>
                  </a:ext>
                </a:extLst>
              </p:cNvPr>
              <p:cNvSpPr/>
              <p:nvPr/>
            </p:nvSpPr>
            <p:spPr>
              <a:xfrm flipH="1">
                <a:off x="9440749" y="4805709"/>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26" name="Group 25">
              <a:extLst>
                <a:ext uri="{FF2B5EF4-FFF2-40B4-BE49-F238E27FC236}">
                  <a16:creationId xmlns:a16="http://schemas.microsoft.com/office/drawing/2014/main" xmlns="" id="{5852765E-C868-4067-9C37-C1DC7CDA062D}"/>
                </a:ext>
              </a:extLst>
            </p:cNvPr>
            <p:cNvGrpSpPr/>
            <p:nvPr/>
          </p:nvGrpSpPr>
          <p:grpSpPr>
            <a:xfrm>
              <a:off x="1742" y="5389258"/>
              <a:ext cx="5485937" cy="1468742"/>
              <a:chOff x="-51736" y="4638675"/>
              <a:chExt cx="4754749" cy="1418840"/>
            </a:xfrm>
            <a:solidFill>
              <a:schemeClr val="accent2">
                <a:lumMod val="20000"/>
                <a:lumOff val="80000"/>
              </a:schemeClr>
            </a:solidFill>
          </p:grpSpPr>
          <p:sp>
            <p:nvSpPr>
              <p:cNvPr id="46" name="Oval 45">
                <a:extLst>
                  <a:ext uri="{FF2B5EF4-FFF2-40B4-BE49-F238E27FC236}">
                    <a16:creationId xmlns:a16="http://schemas.microsoft.com/office/drawing/2014/main" xmlns="" id="{E8CC7C58-CACE-4E24-8CB2-9F17D4A046BD}"/>
                  </a:ext>
                </a:extLst>
              </p:cNvPr>
              <p:cNvSpPr/>
              <p:nvPr/>
            </p:nvSpPr>
            <p:spPr>
              <a:xfrm>
                <a:off x="2199705" y="465057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47" name="Oval 46">
                <a:extLst>
                  <a:ext uri="{FF2B5EF4-FFF2-40B4-BE49-F238E27FC236}">
                    <a16:creationId xmlns:a16="http://schemas.microsoft.com/office/drawing/2014/main" xmlns="" id="{172E3F36-C559-45F9-B813-E7DDACDFC15A}"/>
                  </a:ext>
                </a:extLst>
              </p:cNvPr>
              <p:cNvSpPr/>
              <p:nvPr/>
            </p:nvSpPr>
            <p:spPr>
              <a:xfrm>
                <a:off x="1950125" y="502097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8" name="Oval 47">
                <a:extLst>
                  <a:ext uri="{FF2B5EF4-FFF2-40B4-BE49-F238E27FC236}">
                    <a16:creationId xmlns:a16="http://schemas.microsoft.com/office/drawing/2014/main" xmlns="" id="{3ABC1C3E-32D9-41ED-A95F-B1191B780D70}"/>
                  </a:ext>
                </a:extLst>
              </p:cNvPr>
              <p:cNvSpPr/>
              <p:nvPr/>
            </p:nvSpPr>
            <p:spPr>
              <a:xfrm>
                <a:off x="2772347"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0" name="Oval 49">
                <a:extLst>
                  <a:ext uri="{FF2B5EF4-FFF2-40B4-BE49-F238E27FC236}">
                    <a16:creationId xmlns:a16="http://schemas.microsoft.com/office/drawing/2014/main" xmlns="" id="{AF86E24E-E10A-4650-ADAC-57EF5D1C824D}"/>
                  </a:ext>
                </a:extLst>
              </p:cNvPr>
              <p:cNvSpPr/>
              <p:nvPr/>
            </p:nvSpPr>
            <p:spPr>
              <a:xfrm>
                <a:off x="3188127" y="475790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9" name="Oval 58">
                <a:extLst>
                  <a:ext uri="{FF2B5EF4-FFF2-40B4-BE49-F238E27FC236}">
                    <a16:creationId xmlns:a16="http://schemas.microsoft.com/office/drawing/2014/main" xmlns="" id="{EC274E2C-B684-4856-91DD-6735F66AB09F}"/>
                  </a:ext>
                </a:extLst>
              </p:cNvPr>
              <p:cNvSpPr/>
              <p:nvPr/>
            </p:nvSpPr>
            <p:spPr>
              <a:xfrm>
                <a:off x="1610290" y="489745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0" name="Oval 59">
                <a:extLst>
                  <a:ext uri="{FF2B5EF4-FFF2-40B4-BE49-F238E27FC236}">
                    <a16:creationId xmlns:a16="http://schemas.microsoft.com/office/drawing/2014/main" xmlns="" id="{3A37F333-8BD7-4649-B003-A6ABD1C1A9F7}"/>
                  </a:ext>
                </a:extLst>
              </p:cNvPr>
              <p:cNvSpPr/>
              <p:nvPr/>
            </p:nvSpPr>
            <p:spPr>
              <a:xfrm>
                <a:off x="1101781" y="50642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1" name="Oval 60">
                <a:extLst>
                  <a:ext uri="{FF2B5EF4-FFF2-40B4-BE49-F238E27FC236}">
                    <a16:creationId xmlns:a16="http://schemas.microsoft.com/office/drawing/2014/main" xmlns="" id="{D7CD0854-C2E8-4E3A-B034-224ED782D723}"/>
                  </a:ext>
                </a:extLst>
              </p:cNvPr>
              <p:cNvSpPr/>
              <p:nvPr/>
            </p:nvSpPr>
            <p:spPr>
              <a:xfrm>
                <a:off x="3716510"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2" name="Oval 61">
                <a:extLst>
                  <a:ext uri="{FF2B5EF4-FFF2-40B4-BE49-F238E27FC236}">
                    <a16:creationId xmlns:a16="http://schemas.microsoft.com/office/drawing/2014/main" xmlns="" id="{CC65F1D7-925B-4B30-9763-1E3C9DCDC9E4}"/>
                  </a:ext>
                </a:extLst>
              </p:cNvPr>
              <p:cNvSpPr/>
              <p:nvPr/>
            </p:nvSpPr>
            <p:spPr>
              <a:xfrm>
                <a:off x="3982933" y="499072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3" name="Rectangle 62">
                <a:extLst>
                  <a:ext uri="{FF2B5EF4-FFF2-40B4-BE49-F238E27FC236}">
                    <a16:creationId xmlns:a16="http://schemas.microsoft.com/office/drawing/2014/main" xmlns="" id="{F34A3891-C92F-4295-A0BC-C08E4D041095}"/>
                  </a:ext>
                </a:extLst>
              </p:cNvPr>
              <p:cNvSpPr/>
              <p:nvPr/>
            </p:nvSpPr>
            <p:spPr>
              <a:xfrm>
                <a:off x="-51736" y="5584841"/>
                <a:ext cx="4364607" cy="47267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64" name="Oval 63">
                <a:extLst>
                  <a:ext uri="{FF2B5EF4-FFF2-40B4-BE49-F238E27FC236}">
                    <a16:creationId xmlns:a16="http://schemas.microsoft.com/office/drawing/2014/main" xmlns="" id="{9C3E943F-732C-4ACF-9944-9AC40A852124}"/>
                  </a:ext>
                </a:extLst>
              </p:cNvPr>
              <p:cNvSpPr/>
              <p:nvPr/>
            </p:nvSpPr>
            <p:spPr>
              <a:xfrm>
                <a:off x="2432439" y="487948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5" name="Oval 64">
                <a:extLst>
                  <a:ext uri="{FF2B5EF4-FFF2-40B4-BE49-F238E27FC236}">
                    <a16:creationId xmlns:a16="http://schemas.microsoft.com/office/drawing/2014/main" xmlns="" id="{2CB5012B-598A-401F-BC33-123FC15DB921}"/>
                  </a:ext>
                </a:extLst>
              </p:cNvPr>
              <p:cNvSpPr/>
              <p:nvPr/>
            </p:nvSpPr>
            <p:spPr>
              <a:xfrm>
                <a:off x="699964" y="530095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6" name="Oval 65">
                <a:extLst>
                  <a:ext uri="{FF2B5EF4-FFF2-40B4-BE49-F238E27FC236}">
                    <a16:creationId xmlns:a16="http://schemas.microsoft.com/office/drawing/2014/main" xmlns="" id="{15F192DA-00B9-4CBC-982D-B9B3EB2BCCFF}"/>
                  </a:ext>
                </a:extLst>
              </p:cNvPr>
              <p:cNvSpPr/>
              <p:nvPr/>
            </p:nvSpPr>
            <p:spPr>
              <a:xfrm>
                <a:off x="43137" y="519566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sp>
          <p:nvSpPr>
            <p:cNvPr id="27" name="Oval 26">
              <a:extLst>
                <a:ext uri="{FF2B5EF4-FFF2-40B4-BE49-F238E27FC236}">
                  <a16:creationId xmlns:a16="http://schemas.microsoft.com/office/drawing/2014/main" xmlns="" id="{7B70A991-9DD4-4277-8A27-13A2618680AC}"/>
                </a:ext>
              </a:extLst>
            </p:cNvPr>
            <p:cNvSpPr/>
            <p:nvPr/>
          </p:nvSpPr>
          <p:spPr>
            <a:xfrm flipH="1">
              <a:off x="2696897" y="6099319"/>
              <a:ext cx="509632" cy="524667"/>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8" name="현 96">
              <a:extLst>
                <a:ext uri="{FF2B5EF4-FFF2-40B4-BE49-F238E27FC236}">
                  <a16:creationId xmlns:a16="http://schemas.microsoft.com/office/drawing/2014/main" xmlns="" id="{9E68B867-DCB0-45E0-BA60-F7DB93AA4956}"/>
                </a:ext>
              </a:extLst>
            </p:cNvPr>
            <p:cNvSpPr/>
            <p:nvPr/>
          </p:nvSpPr>
          <p:spPr>
            <a:xfrm>
              <a:off x="3328527" y="6058687"/>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9" name="현 97">
              <a:extLst>
                <a:ext uri="{FF2B5EF4-FFF2-40B4-BE49-F238E27FC236}">
                  <a16:creationId xmlns:a16="http://schemas.microsoft.com/office/drawing/2014/main" xmlns="" id="{3FE45C5F-7667-4403-947C-9D4C0F582716}"/>
                </a:ext>
              </a:extLst>
            </p:cNvPr>
            <p:cNvSpPr/>
            <p:nvPr/>
          </p:nvSpPr>
          <p:spPr>
            <a:xfrm>
              <a:off x="4554915" y="6352929"/>
              <a:ext cx="492156" cy="492156"/>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0" name="현 96">
              <a:extLst>
                <a:ext uri="{FF2B5EF4-FFF2-40B4-BE49-F238E27FC236}">
                  <a16:creationId xmlns:a16="http://schemas.microsoft.com/office/drawing/2014/main" xmlns="" id="{A424F5C4-223A-4104-99A4-193A27557A79}"/>
                </a:ext>
              </a:extLst>
            </p:cNvPr>
            <p:cNvSpPr/>
            <p:nvPr/>
          </p:nvSpPr>
          <p:spPr>
            <a:xfrm>
              <a:off x="3972848" y="5984118"/>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31" name="Group 30">
              <a:extLst>
                <a:ext uri="{FF2B5EF4-FFF2-40B4-BE49-F238E27FC236}">
                  <a16:creationId xmlns:a16="http://schemas.microsoft.com/office/drawing/2014/main" xmlns="" id="{29716288-E884-47D3-BDB8-6F29BDEF7391}"/>
                </a:ext>
              </a:extLst>
            </p:cNvPr>
            <p:cNvGrpSpPr/>
            <p:nvPr/>
          </p:nvGrpSpPr>
          <p:grpSpPr>
            <a:xfrm flipH="1">
              <a:off x="7769092" y="5591016"/>
              <a:ext cx="4422908" cy="1266984"/>
              <a:chOff x="8005970" y="4483310"/>
              <a:chExt cx="4422908" cy="1266984"/>
            </a:xfrm>
          </p:grpSpPr>
          <p:sp>
            <p:nvSpPr>
              <p:cNvPr id="32" name="Oval 31">
                <a:extLst>
                  <a:ext uri="{FF2B5EF4-FFF2-40B4-BE49-F238E27FC236}">
                    <a16:creationId xmlns:a16="http://schemas.microsoft.com/office/drawing/2014/main" xmlns="" id="{8E5FC15A-98F8-4737-A807-138FDD9AC1DB}"/>
                  </a:ext>
                </a:extLst>
              </p:cNvPr>
              <p:cNvSpPr/>
              <p:nvPr/>
            </p:nvSpPr>
            <p:spPr>
              <a:xfrm flipH="1">
                <a:off x="11642407"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3" name="Oval 32">
                <a:extLst>
                  <a:ext uri="{FF2B5EF4-FFF2-40B4-BE49-F238E27FC236}">
                    <a16:creationId xmlns:a16="http://schemas.microsoft.com/office/drawing/2014/main" xmlns="" id="{8BFB4C8A-4556-4F16-8EDA-2E88E0F206CF}"/>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4" name="Oval 33">
                <a:extLst>
                  <a:ext uri="{FF2B5EF4-FFF2-40B4-BE49-F238E27FC236}">
                    <a16:creationId xmlns:a16="http://schemas.microsoft.com/office/drawing/2014/main" xmlns="" id="{D3F13CB6-B5D2-4F7B-94F9-872B9842383F}"/>
                  </a:ext>
                </a:extLst>
              </p:cNvPr>
              <p:cNvSpPr/>
              <p:nvPr/>
            </p:nvSpPr>
            <p:spPr>
              <a:xfrm flipH="1">
                <a:off x="10656333" y="4532227"/>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5" name="Oval 34">
                <a:extLst>
                  <a:ext uri="{FF2B5EF4-FFF2-40B4-BE49-F238E27FC236}">
                    <a16:creationId xmlns:a16="http://schemas.microsoft.com/office/drawing/2014/main" xmlns="" id="{A7F2B380-1E00-4388-8513-474DDE8A6561}"/>
                  </a:ext>
                </a:extLst>
              </p:cNvPr>
              <p:cNvSpPr/>
              <p:nvPr/>
            </p:nvSpPr>
            <p:spPr>
              <a:xfrm flipH="1">
                <a:off x="10227408" y="46304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6" name="Oval 35">
                <a:extLst>
                  <a:ext uri="{FF2B5EF4-FFF2-40B4-BE49-F238E27FC236}">
                    <a16:creationId xmlns:a16="http://schemas.microsoft.com/office/drawing/2014/main" xmlns="" id="{1D3E748C-01AB-490E-B9C9-BB102B24F0FC}"/>
                  </a:ext>
                </a:extLst>
              </p:cNvPr>
              <p:cNvSpPr/>
              <p:nvPr/>
            </p:nvSpPr>
            <p:spPr>
              <a:xfrm flipH="1">
                <a:off x="9634684" y="452333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7" name="Oval 36">
                <a:extLst>
                  <a:ext uri="{FF2B5EF4-FFF2-40B4-BE49-F238E27FC236}">
                    <a16:creationId xmlns:a16="http://schemas.microsoft.com/office/drawing/2014/main" xmlns="" id="{1B51F40F-CEC5-4A05-A360-217BB45D0D91}"/>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8" name="Rectangle 37">
                <a:extLst>
                  <a:ext uri="{FF2B5EF4-FFF2-40B4-BE49-F238E27FC236}">
                    <a16:creationId xmlns:a16="http://schemas.microsoft.com/office/drawing/2014/main" xmlns="" id="{25098642-3B0F-4EDC-A1A8-7737D1713CC5}"/>
                  </a:ext>
                </a:extLst>
              </p:cNvPr>
              <p:cNvSpPr/>
              <p:nvPr/>
            </p:nvSpPr>
            <p:spPr>
              <a:xfrm flipH="1">
                <a:off x="8007712" y="5033235"/>
                <a:ext cx="4159392"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9" name="Oval 38">
                <a:extLst>
                  <a:ext uri="{FF2B5EF4-FFF2-40B4-BE49-F238E27FC236}">
                    <a16:creationId xmlns:a16="http://schemas.microsoft.com/office/drawing/2014/main" xmlns="" id="{3A85FF94-3744-4A29-A4CA-6D382B92317A}"/>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0" name="Oval 39">
                <a:extLst>
                  <a:ext uri="{FF2B5EF4-FFF2-40B4-BE49-F238E27FC236}">
                    <a16:creationId xmlns:a16="http://schemas.microsoft.com/office/drawing/2014/main" xmlns="" id="{58DFB96B-A63D-4EF5-93E0-257D081DD931}"/>
                  </a:ext>
                </a:extLst>
              </p:cNvPr>
              <p:cNvSpPr/>
              <p:nvPr/>
            </p:nvSpPr>
            <p:spPr>
              <a:xfrm flipH="1">
                <a:off x="9332942" y="4727306"/>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41" name="Oval 40">
                <a:extLst>
                  <a:ext uri="{FF2B5EF4-FFF2-40B4-BE49-F238E27FC236}">
                    <a16:creationId xmlns:a16="http://schemas.microsoft.com/office/drawing/2014/main" xmlns="" id="{D0FF8D99-D6DC-41AC-A26B-81C696CD1987}"/>
                  </a:ext>
                </a:extLst>
              </p:cNvPr>
              <p:cNvSpPr/>
              <p:nvPr/>
            </p:nvSpPr>
            <p:spPr>
              <a:xfrm flipH="1">
                <a:off x="8736184"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2" name="Oval 41">
                <a:extLst>
                  <a:ext uri="{FF2B5EF4-FFF2-40B4-BE49-F238E27FC236}">
                    <a16:creationId xmlns:a16="http://schemas.microsoft.com/office/drawing/2014/main" xmlns="" id="{92489DC7-7B58-4DF7-A40B-A4001CE6633B}"/>
                  </a:ext>
                </a:extLst>
              </p:cNvPr>
              <p:cNvSpPr/>
              <p:nvPr/>
            </p:nvSpPr>
            <p:spPr>
              <a:xfrm flipH="1">
                <a:off x="8490456" y="4820098"/>
                <a:ext cx="393236" cy="372703"/>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3" name="Oval 42">
                <a:extLst>
                  <a:ext uri="{FF2B5EF4-FFF2-40B4-BE49-F238E27FC236}">
                    <a16:creationId xmlns:a16="http://schemas.microsoft.com/office/drawing/2014/main" xmlns="" id="{09865F64-C042-47AD-8B34-F6F84D0EAC4E}"/>
                  </a:ext>
                </a:extLst>
              </p:cNvPr>
              <p:cNvSpPr/>
              <p:nvPr/>
            </p:nvSpPr>
            <p:spPr>
              <a:xfrm flipH="1">
                <a:off x="8009669" y="4845022"/>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4" name="Oval 43">
                <a:extLst>
                  <a:ext uri="{FF2B5EF4-FFF2-40B4-BE49-F238E27FC236}">
                    <a16:creationId xmlns:a16="http://schemas.microsoft.com/office/drawing/2014/main" xmlns="" id="{7DE43FD9-3E91-43E9-8A6C-56D691CB7401}"/>
                  </a:ext>
                </a:extLst>
              </p:cNvPr>
              <p:cNvSpPr/>
              <p:nvPr/>
            </p:nvSpPr>
            <p:spPr>
              <a:xfrm flipH="1">
                <a:off x="8104585" y="44833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5" name="Oval 44">
                <a:extLst>
                  <a:ext uri="{FF2B5EF4-FFF2-40B4-BE49-F238E27FC236}">
                    <a16:creationId xmlns:a16="http://schemas.microsoft.com/office/drawing/2014/main" xmlns="" id="{63BBE7FD-FC7F-46F1-A172-4B24D669FF3A}"/>
                  </a:ext>
                </a:extLst>
              </p:cNvPr>
              <p:cNvSpPr/>
              <p:nvPr/>
            </p:nvSpPr>
            <p:spPr>
              <a:xfrm flipH="1">
                <a:off x="8005970" y="4772493"/>
                <a:ext cx="456127" cy="432311"/>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grpSp>
      <p:grpSp>
        <p:nvGrpSpPr>
          <p:cNvPr id="86" name="Group 85">
            <a:extLst>
              <a:ext uri="{FF2B5EF4-FFF2-40B4-BE49-F238E27FC236}">
                <a16:creationId xmlns:a16="http://schemas.microsoft.com/office/drawing/2014/main" xmlns="" id="{4C12742B-BBD2-4AE4-A02A-C2BC5C14061D}"/>
              </a:ext>
            </a:extLst>
          </p:cNvPr>
          <p:cNvGrpSpPr/>
          <p:nvPr/>
        </p:nvGrpSpPr>
        <p:grpSpPr>
          <a:xfrm>
            <a:off x="12899" y="5779538"/>
            <a:ext cx="12195372" cy="1095419"/>
            <a:chOff x="-3372" y="5771636"/>
            <a:chExt cx="12195372" cy="1095419"/>
          </a:xfrm>
        </p:grpSpPr>
        <p:grpSp>
          <p:nvGrpSpPr>
            <p:cNvPr id="87" name="Group 86">
              <a:extLst>
                <a:ext uri="{FF2B5EF4-FFF2-40B4-BE49-F238E27FC236}">
                  <a16:creationId xmlns:a16="http://schemas.microsoft.com/office/drawing/2014/main" xmlns="" id="{703A3C69-2C76-4494-A75D-FB69B98724BA}"/>
                </a:ext>
              </a:extLst>
            </p:cNvPr>
            <p:cNvGrpSpPr/>
            <p:nvPr/>
          </p:nvGrpSpPr>
          <p:grpSpPr>
            <a:xfrm>
              <a:off x="-3372" y="6002404"/>
              <a:ext cx="2653222" cy="855594"/>
              <a:chOff x="5208276" y="5677120"/>
              <a:chExt cx="3880949" cy="1251508"/>
            </a:xfrm>
            <a:solidFill>
              <a:schemeClr val="bg1"/>
            </a:solidFill>
          </p:grpSpPr>
          <p:sp>
            <p:nvSpPr>
              <p:cNvPr id="129" name="Oval 128">
                <a:extLst>
                  <a:ext uri="{FF2B5EF4-FFF2-40B4-BE49-F238E27FC236}">
                    <a16:creationId xmlns:a16="http://schemas.microsoft.com/office/drawing/2014/main" xmlns="" id="{AB0A4FF9-FAC4-43C1-9501-C1C343AEBFD2}"/>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0" name="Oval 129">
                <a:extLst>
                  <a:ext uri="{FF2B5EF4-FFF2-40B4-BE49-F238E27FC236}">
                    <a16:creationId xmlns:a16="http://schemas.microsoft.com/office/drawing/2014/main" xmlns="" id="{F978CF49-1E5A-451C-8BC3-FEF1604F1A4A}"/>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1" name="Oval 130">
                <a:extLst>
                  <a:ext uri="{FF2B5EF4-FFF2-40B4-BE49-F238E27FC236}">
                    <a16:creationId xmlns:a16="http://schemas.microsoft.com/office/drawing/2014/main" xmlns="" id="{988C7211-316A-40F8-A150-78C907B8B58B}"/>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2" name="Oval 131">
                <a:extLst>
                  <a:ext uri="{FF2B5EF4-FFF2-40B4-BE49-F238E27FC236}">
                    <a16:creationId xmlns:a16="http://schemas.microsoft.com/office/drawing/2014/main" xmlns="" id="{E5386B6D-D3D2-44EB-9CC3-E1E7AB5F7D6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3" name="Oval 132">
                <a:extLst>
                  <a:ext uri="{FF2B5EF4-FFF2-40B4-BE49-F238E27FC236}">
                    <a16:creationId xmlns:a16="http://schemas.microsoft.com/office/drawing/2014/main" xmlns="" id="{583270BD-5E42-4C94-9147-D7CAD0AB15DF}"/>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4" name="Oval 133">
                <a:extLst>
                  <a:ext uri="{FF2B5EF4-FFF2-40B4-BE49-F238E27FC236}">
                    <a16:creationId xmlns:a16="http://schemas.microsoft.com/office/drawing/2014/main" xmlns="" id="{ECEE333A-4B64-4261-9A1A-1E3FA5F1D397}"/>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5" name="Oval 134">
                <a:extLst>
                  <a:ext uri="{FF2B5EF4-FFF2-40B4-BE49-F238E27FC236}">
                    <a16:creationId xmlns:a16="http://schemas.microsoft.com/office/drawing/2014/main" xmlns="" id="{C36573F1-37E8-4B72-AA4C-31D8F470D837}"/>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6" name="Oval 135">
                <a:extLst>
                  <a:ext uri="{FF2B5EF4-FFF2-40B4-BE49-F238E27FC236}">
                    <a16:creationId xmlns:a16="http://schemas.microsoft.com/office/drawing/2014/main" xmlns="" id="{86D353E0-00C5-4957-A3B2-24546EA54BAD}"/>
                  </a:ext>
                </a:extLst>
              </p:cNvPr>
              <p:cNvSpPr/>
              <p:nvPr/>
            </p:nvSpPr>
            <p:spPr>
              <a:xfrm>
                <a:off x="8369145" y="618281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7" name="Rectangle 136">
                <a:extLst>
                  <a:ext uri="{FF2B5EF4-FFF2-40B4-BE49-F238E27FC236}">
                    <a16:creationId xmlns:a16="http://schemas.microsoft.com/office/drawing/2014/main" xmlns="" id="{5F016A67-34C1-4386-9C9D-1055243B08AA}"/>
                  </a:ext>
                </a:extLst>
              </p:cNvPr>
              <p:cNvSpPr/>
              <p:nvPr/>
            </p:nvSpPr>
            <p:spPr>
              <a:xfrm>
                <a:off x="5208276" y="6761949"/>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8" name="Oval 137">
                <a:extLst>
                  <a:ext uri="{FF2B5EF4-FFF2-40B4-BE49-F238E27FC236}">
                    <a16:creationId xmlns:a16="http://schemas.microsoft.com/office/drawing/2014/main" xmlns="" id="{0252C833-C678-45CA-A199-7F35716EE1E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9" name="Oval 138">
                <a:extLst>
                  <a:ext uri="{FF2B5EF4-FFF2-40B4-BE49-F238E27FC236}">
                    <a16:creationId xmlns:a16="http://schemas.microsoft.com/office/drawing/2014/main" xmlns="" id="{4EC45244-B879-41AA-8FFE-075FAE0D099F}"/>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0" name="Oval 139">
                <a:extLst>
                  <a:ext uri="{FF2B5EF4-FFF2-40B4-BE49-F238E27FC236}">
                    <a16:creationId xmlns:a16="http://schemas.microsoft.com/office/drawing/2014/main" xmlns="" id="{C9955BB6-A182-42D7-8994-85C18BBD588E}"/>
                  </a:ext>
                </a:extLst>
              </p:cNvPr>
              <p:cNvSpPr/>
              <p:nvPr/>
            </p:nvSpPr>
            <p:spPr>
              <a:xfrm>
                <a:off x="5213208" y="6320028"/>
                <a:ext cx="595719" cy="59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1" name="Oval 140">
                <a:extLst>
                  <a:ext uri="{FF2B5EF4-FFF2-40B4-BE49-F238E27FC236}">
                    <a16:creationId xmlns:a16="http://schemas.microsoft.com/office/drawing/2014/main" xmlns="" id="{4957CEC7-D042-4C70-B305-ADD45B712C8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8" name="Group 87">
              <a:extLst>
                <a:ext uri="{FF2B5EF4-FFF2-40B4-BE49-F238E27FC236}">
                  <a16:creationId xmlns:a16="http://schemas.microsoft.com/office/drawing/2014/main" xmlns="" id="{85263D1D-5206-45BF-A1B3-E3D126751B1E}"/>
                </a:ext>
              </a:extLst>
            </p:cNvPr>
            <p:cNvGrpSpPr/>
            <p:nvPr/>
          </p:nvGrpSpPr>
          <p:grpSpPr>
            <a:xfrm>
              <a:off x="2503359" y="5771636"/>
              <a:ext cx="3430784" cy="1086364"/>
              <a:chOff x="5096347" y="5677120"/>
              <a:chExt cx="3992878" cy="1264356"/>
            </a:xfrm>
            <a:solidFill>
              <a:schemeClr val="bg1"/>
            </a:solidFill>
          </p:grpSpPr>
          <p:sp>
            <p:nvSpPr>
              <p:cNvPr id="116" name="Oval 115">
                <a:extLst>
                  <a:ext uri="{FF2B5EF4-FFF2-40B4-BE49-F238E27FC236}">
                    <a16:creationId xmlns:a16="http://schemas.microsoft.com/office/drawing/2014/main" xmlns="" id="{18DFA296-156D-4009-9788-2546166426B9}"/>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7" name="Oval 116">
                <a:extLst>
                  <a:ext uri="{FF2B5EF4-FFF2-40B4-BE49-F238E27FC236}">
                    <a16:creationId xmlns:a16="http://schemas.microsoft.com/office/drawing/2014/main" xmlns="" id="{EBA87D00-E5AE-499A-8A49-48AFDF3E0DD7}"/>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8" name="Oval 117">
                <a:extLst>
                  <a:ext uri="{FF2B5EF4-FFF2-40B4-BE49-F238E27FC236}">
                    <a16:creationId xmlns:a16="http://schemas.microsoft.com/office/drawing/2014/main" xmlns="" id="{E581E2D3-A2F4-46C1-9CE1-4D3350119764}"/>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9" name="Oval 118">
                <a:extLst>
                  <a:ext uri="{FF2B5EF4-FFF2-40B4-BE49-F238E27FC236}">
                    <a16:creationId xmlns:a16="http://schemas.microsoft.com/office/drawing/2014/main" xmlns="" id="{B145E789-11AE-422F-A756-ED76C76EEA3A}"/>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0" name="Oval 119">
                <a:extLst>
                  <a:ext uri="{FF2B5EF4-FFF2-40B4-BE49-F238E27FC236}">
                    <a16:creationId xmlns:a16="http://schemas.microsoft.com/office/drawing/2014/main" xmlns="" id="{B8B4C9CD-46F0-4869-8B22-1B12FAA56467}"/>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1" name="Oval 120">
                <a:extLst>
                  <a:ext uri="{FF2B5EF4-FFF2-40B4-BE49-F238E27FC236}">
                    <a16:creationId xmlns:a16="http://schemas.microsoft.com/office/drawing/2014/main" xmlns="" id="{5C1166E9-C181-4A2A-B0A8-A2AFBF5B9824}"/>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2" name="Oval 121">
                <a:extLst>
                  <a:ext uri="{FF2B5EF4-FFF2-40B4-BE49-F238E27FC236}">
                    <a16:creationId xmlns:a16="http://schemas.microsoft.com/office/drawing/2014/main" xmlns="" id="{8BA83311-26E5-4485-9FE7-4244FE0DA60D}"/>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3" name="Oval 122">
                <a:extLst>
                  <a:ext uri="{FF2B5EF4-FFF2-40B4-BE49-F238E27FC236}">
                    <a16:creationId xmlns:a16="http://schemas.microsoft.com/office/drawing/2014/main" xmlns="" id="{4768E5B8-5B7C-4A36-9FF6-7406D0BA39A4}"/>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4" name="Rectangle 123">
                <a:extLst>
                  <a:ext uri="{FF2B5EF4-FFF2-40B4-BE49-F238E27FC236}">
                    <a16:creationId xmlns:a16="http://schemas.microsoft.com/office/drawing/2014/main" xmlns="" id="{9ECD3B48-F20E-4171-A173-84BF3B4D009D}"/>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5" name="Oval 124">
                <a:extLst>
                  <a:ext uri="{FF2B5EF4-FFF2-40B4-BE49-F238E27FC236}">
                    <a16:creationId xmlns:a16="http://schemas.microsoft.com/office/drawing/2014/main" xmlns="" id="{CD1C6392-8FAF-49A6-B69D-50B51872598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6" name="Oval 125">
                <a:extLst>
                  <a:ext uri="{FF2B5EF4-FFF2-40B4-BE49-F238E27FC236}">
                    <a16:creationId xmlns:a16="http://schemas.microsoft.com/office/drawing/2014/main" xmlns="" id="{17812A5D-426E-4FC1-BE4D-3E2BAB38703C}"/>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7" name="Oval 126">
                <a:extLst>
                  <a:ext uri="{FF2B5EF4-FFF2-40B4-BE49-F238E27FC236}">
                    <a16:creationId xmlns:a16="http://schemas.microsoft.com/office/drawing/2014/main" xmlns="" id="{2E2A221B-DF7D-42A3-A2EF-B24FF15CF151}"/>
                  </a:ext>
                </a:extLst>
              </p:cNvPr>
              <p:cNvSpPr/>
              <p:nvPr/>
            </p:nvSpPr>
            <p:spPr>
              <a:xfrm>
                <a:off x="5096347" y="6288693"/>
                <a:ext cx="595719" cy="595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8" name="Oval 127">
                <a:extLst>
                  <a:ext uri="{FF2B5EF4-FFF2-40B4-BE49-F238E27FC236}">
                    <a16:creationId xmlns:a16="http://schemas.microsoft.com/office/drawing/2014/main" xmlns="" id="{A7207D26-B165-4191-B782-B313E6D89207}"/>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9" name="Group 88">
              <a:extLst>
                <a:ext uri="{FF2B5EF4-FFF2-40B4-BE49-F238E27FC236}">
                  <a16:creationId xmlns:a16="http://schemas.microsoft.com/office/drawing/2014/main" xmlns="" id="{012A7D5B-F4DA-4FC9-B4CA-16A84220B4F3}"/>
                </a:ext>
              </a:extLst>
            </p:cNvPr>
            <p:cNvGrpSpPr/>
            <p:nvPr/>
          </p:nvGrpSpPr>
          <p:grpSpPr>
            <a:xfrm flipH="1">
              <a:off x="5677557" y="5865298"/>
              <a:ext cx="3459076" cy="994002"/>
              <a:chOff x="5176824" y="5783050"/>
              <a:chExt cx="4025805" cy="1156862"/>
            </a:xfrm>
            <a:solidFill>
              <a:schemeClr val="bg1"/>
            </a:solidFill>
          </p:grpSpPr>
          <p:sp>
            <p:nvSpPr>
              <p:cNvPr id="104" name="Oval 103">
                <a:extLst>
                  <a:ext uri="{FF2B5EF4-FFF2-40B4-BE49-F238E27FC236}">
                    <a16:creationId xmlns:a16="http://schemas.microsoft.com/office/drawing/2014/main" xmlns="" id="{CB3F5042-7620-48AA-8AA9-A60CD6C0B1BE}"/>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5" name="Oval 104">
                <a:extLst>
                  <a:ext uri="{FF2B5EF4-FFF2-40B4-BE49-F238E27FC236}">
                    <a16:creationId xmlns:a16="http://schemas.microsoft.com/office/drawing/2014/main" xmlns="" id="{3D959D20-A083-4781-949F-FB1D6B99FF73}"/>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6" name="Oval 105">
                <a:extLst>
                  <a:ext uri="{FF2B5EF4-FFF2-40B4-BE49-F238E27FC236}">
                    <a16:creationId xmlns:a16="http://schemas.microsoft.com/office/drawing/2014/main" xmlns="" id="{9D6D4CD8-9320-4966-824F-584E128F0E65}"/>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7" name="Oval 106">
                <a:extLst>
                  <a:ext uri="{FF2B5EF4-FFF2-40B4-BE49-F238E27FC236}">
                    <a16:creationId xmlns:a16="http://schemas.microsoft.com/office/drawing/2014/main" xmlns="" id="{5195F3D2-551E-4893-8A58-67C10C93788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8" name="Oval 107">
                <a:extLst>
                  <a:ext uri="{FF2B5EF4-FFF2-40B4-BE49-F238E27FC236}">
                    <a16:creationId xmlns:a16="http://schemas.microsoft.com/office/drawing/2014/main" xmlns="" id="{C83E48FF-087F-4B2E-8279-6DF0342F5264}"/>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9" name="Oval 108">
                <a:extLst>
                  <a:ext uri="{FF2B5EF4-FFF2-40B4-BE49-F238E27FC236}">
                    <a16:creationId xmlns:a16="http://schemas.microsoft.com/office/drawing/2014/main" xmlns="" id="{DD51383D-208D-4641-8844-76B3C1D852A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0" name="Oval 109">
                <a:extLst>
                  <a:ext uri="{FF2B5EF4-FFF2-40B4-BE49-F238E27FC236}">
                    <a16:creationId xmlns:a16="http://schemas.microsoft.com/office/drawing/2014/main" xmlns="" id="{6A6669FB-E736-4C60-8A29-BAA5417CF2DA}"/>
                  </a:ext>
                </a:extLst>
              </p:cNvPr>
              <p:cNvSpPr/>
              <p:nvPr/>
            </p:nvSpPr>
            <p:spPr>
              <a:xfrm>
                <a:off x="8482549" y="610077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1" name="Rectangle 110">
                <a:extLst>
                  <a:ext uri="{FF2B5EF4-FFF2-40B4-BE49-F238E27FC236}">
                    <a16:creationId xmlns:a16="http://schemas.microsoft.com/office/drawing/2014/main" xmlns="" id="{DB80CD61-B537-4EE2-BC89-94F28C57ACAE}"/>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2" name="Oval 111">
                <a:extLst>
                  <a:ext uri="{FF2B5EF4-FFF2-40B4-BE49-F238E27FC236}">
                    <a16:creationId xmlns:a16="http://schemas.microsoft.com/office/drawing/2014/main" xmlns="" id="{6C0E99CA-9970-48CD-A2C8-6F6D40617667}"/>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3" name="Oval 112">
                <a:extLst>
                  <a:ext uri="{FF2B5EF4-FFF2-40B4-BE49-F238E27FC236}">
                    <a16:creationId xmlns:a16="http://schemas.microsoft.com/office/drawing/2014/main" xmlns="" id="{2899C702-B8A3-44C8-8C1A-96C97464AE2D}"/>
                  </a:ext>
                </a:extLst>
              </p:cNvPr>
              <p:cNvSpPr/>
              <p:nvPr/>
            </p:nvSpPr>
            <p:spPr>
              <a:xfrm>
                <a:off x="5176824" y="6066471"/>
                <a:ext cx="849276" cy="8492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4" name="Oval 113">
                <a:extLst>
                  <a:ext uri="{FF2B5EF4-FFF2-40B4-BE49-F238E27FC236}">
                    <a16:creationId xmlns:a16="http://schemas.microsoft.com/office/drawing/2014/main" xmlns="" id="{A7CDC775-77B4-4AD9-ADD0-A0FF9EAEAC4C}"/>
                  </a:ext>
                </a:extLst>
              </p:cNvPr>
              <p:cNvSpPr/>
              <p:nvPr/>
            </p:nvSpPr>
            <p:spPr>
              <a:xfrm>
                <a:off x="7541959" y="6181631"/>
                <a:ext cx="1213393"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5" name="Oval 114">
                <a:extLst>
                  <a:ext uri="{FF2B5EF4-FFF2-40B4-BE49-F238E27FC236}">
                    <a16:creationId xmlns:a16="http://schemas.microsoft.com/office/drawing/2014/main" xmlns="" id="{D5FB79FB-0C39-4C1B-AD25-2160424267C4}"/>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90" name="Group 89">
              <a:extLst>
                <a:ext uri="{FF2B5EF4-FFF2-40B4-BE49-F238E27FC236}">
                  <a16:creationId xmlns:a16="http://schemas.microsoft.com/office/drawing/2014/main" xmlns="" id="{EB52E871-9D18-4C7B-B4CD-E81CFC1DBCCB}"/>
                </a:ext>
              </a:extLst>
            </p:cNvPr>
            <p:cNvGrpSpPr/>
            <p:nvPr/>
          </p:nvGrpSpPr>
          <p:grpSpPr>
            <a:xfrm flipH="1">
              <a:off x="8843757" y="5862653"/>
              <a:ext cx="3348243" cy="1004402"/>
              <a:chOff x="5192411" y="5783050"/>
              <a:chExt cx="3896814" cy="1168966"/>
            </a:xfrm>
            <a:solidFill>
              <a:schemeClr val="bg1"/>
            </a:solidFill>
          </p:grpSpPr>
          <p:sp>
            <p:nvSpPr>
              <p:cNvPr id="91" name="Oval 90">
                <a:extLst>
                  <a:ext uri="{FF2B5EF4-FFF2-40B4-BE49-F238E27FC236}">
                    <a16:creationId xmlns:a16="http://schemas.microsoft.com/office/drawing/2014/main" xmlns="" id="{FF5789D8-4786-4DF4-95F6-A90FBEAF85B5}"/>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Oval 91">
                <a:extLst>
                  <a:ext uri="{FF2B5EF4-FFF2-40B4-BE49-F238E27FC236}">
                    <a16:creationId xmlns:a16="http://schemas.microsoft.com/office/drawing/2014/main" xmlns="" id="{F090F829-9315-4CA1-8D6A-2DB7CDF82816}"/>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Oval 93">
                <a:extLst>
                  <a:ext uri="{FF2B5EF4-FFF2-40B4-BE49-F238E27FC236}">
                    <a16:creationId xmlns:a16="http://schemas.microsoft.com/office/drawing/2014/main" xmlns="" id="{D9926DD9-254C-4C69-B6CC-B0D98F5490E7}"/>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Oval 94">
                <a:extLst>
                  <a:ext uri="{FF2B5EF4-FFF2-40B4-BE49-F238E27FC236}">
                    <a16:creationId xmlns:a16="http://schemas.microsoft.com/office/drawing/2014/main" xmlns="" id="{CFCB6364-1C64-4076-8756-77A8E36FF0DD}"/>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Oval 95">
                <a:extLst>
                  <a:ext uri="{FF2B5EF4-FFF2-40B4-BE49-F238E27FC236}">
                    <a16:creationId xmlns:a16="http://schemas.microsoft.com/office/drawing/2014/main" xmlns="" id="{7D337828-1D66-42DB-9EC7-00FD2187066C}"/>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7" name="Oval 96">
                <a:extLst>
                  <a:ext uri="{FF2B5EF4-FFF2-40B4-BE49-F238E27FC236}">
                    <a16:creationId xmlns:a16="http://schemas.microsoft.com/office/drawing/2014/main" xmlns="" id="{5E093C55-07F0-46C1-8122-1D60D10D851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8" name="Oval 97">
                <a:extLst>
                  <a:ext uri="{FF2B5EF4-FFF2-40B4-BE49-F238E27FC236}">
                    <a16:creationId xmlns:a16="http://schemas.microsoft.com/office/drawing/2014/main" xmlns="" id="{797F0166-9ABD-4816-B8B9-03CE4A1CF37E}"/>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9" name="Rectangle 98">
                <a:extLst>
                  <a:ext uri="{FF2B5EF4-FFF2-40B4-BE49-F238E27FC236}">
                    <a16:creationId xmlns:a16="http://schemas.microsoft.com/office/drawing/2014/main" xmlns="" id="{E6C2B19F-F75C-4AE1-8690-1A7AA8BFD395}"/>
                  </a:ext>
                </a:extLst>
              </p:cNvPr>
              <p:cNvSpPr/>
              <p:nvPr/>
            </p:nvSpPr>
            <p:spPr>
              <a:xfrm>
                <a:off x="5192411" y="6613640"/>
                <a:ext cx="3880949" cy="32379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0" name="Oval 99">
                <a:extLst>
                  <a:ext uri="{FF2B5EF4-FFF2-40B4-BE49-F238E27FC236}">
                    <a16:creationId xmlns:a16="http://schemas.microsoft.com/office/drawing/2014/main" xmlns="" id="{90282034-C4CF-443B-9646-1DB95B8C8D74}"/>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1" name="Oval 100">
                <a:extLst>
                  <a:ext uri="{FF2B5EF4-FFF2-40B4-BE49-F238E27FC236}">
                    <a16:creationId xmlns:a16="http://schemas.microsoft.com/office/drawing/2014/main" xmlns="" id="{7939ED8E-F096-4B69-9BE6-EC7DFD687634}"/>
                  </a:ext>
                </a:extLst>
              </p:cNvPr>
              <p:cNvSpPr/>
              <p:nvPr/>
            </p:nvSpPr>
            <p:spPr>
              <a:xfrm>
                <a:off x="5192411" y="6044349"/>
                <a:ext cx="907666" cy="9076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02" name="Oval 101">
                <a:extLst>
                  <a:ext uri="{FF2B5EF4-FFF2-40B4-BE49-F238E27FC236}">
                    <a16:creationId xmlns:a16="http://schemas.microsoft.com/office/drawing/2014/main" xmlns="" id="{7F038885-7C8E-4EF9-9221-F5B2ACCC797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3" name="Oval 102">
                <a:extLst>
                  <a:ext uri="{FF2B5EF4-FFF2-40B4-BE49-F238E27FC236}">
                    <a16:creationId xmlns:a16="http://schemas.microsoft.com/office/drawing/2014/main" xmlns="" id="{6FE9DDEF-C633-4DC4-BC55-2A8FCB686D69}"/>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pic>
        <p:nvPicPr>
          <p:cNvPr id="147" name="Picture 146" descr="Description: cid:image001.png@01D30535.E9EF8370"/>
          <p:cNvPicPr/>
          <p:nvPr/>
        </p:nvPicPr>
        <p:blipFill>
          <a:blip r:embed="rId4">
            <a:extLst>
              <a:ext uri="{28A0092B-C50C-407E-A947-70E740481C1C}">
                <a14:useLocalDpi xmlns:a14="http://schemas.microsoft.com/office/drawing/2010/main" val="0"/>
              </a:ext>
            </a:extLst>
          </a:blip>
          <a:srcRect/>
          <a:stretch>
            <a:fillRect/>
          </a:stretch>
        </p:blipFill>
        <p:spPr bwMode="auto">
          <a:xfrm>
            <a:off x="9124696" y="6333607"/>
            <a:ext cx="832888" cy="519787"/>
          </a:xfrm>
          <a:prstGeom prst="rect">
            <a:avLst/>
          </a:prstGeom>
          <a:noFill/>
          <a:ln>
            <a:noFill/>
          </a:ln>
        </p:spPr>
      </p:pic>
      <p:pic>
        <p:nvPicPr>
          <p:cNvPr id="149" name="Picture 148"/>
          <p:cNvPicPr/>
          <p:nvPr/>
        </p:nvPicPr>
        <p:blipFill>
          <a:blip r:embed="rId5" cstate="print">
            <a:extLst>
              <a:ext uri="{28A0092B-C50C-407E-A947-70E740481C1C}">
                <a14:useLocalDpi xmlns:a14="http://schemas.microsoft.com/office/drawing/2010/main" val="0"/>
              </a:ext>
            </a:extLst>
          </a:blip>
          <a:stretch>
            <a:fillRect/>
          </a:stretch>
        </p:blipFill>
        <p:spPr>
          <a:xfrm>
            <a:off x="1962226" y="6360229"/>
            <a:ext cx="607035" cy="481599"/>
          </a:xfrm>
          <a:prstGeom prst="rect">
            <a:avLst/>
          </a:prstGeom>
        </p:spPr>
      </p:pic>
      <p:pic>
        <p:nvPicPr>
          <p:cNvPr id="143" name="Picture 142" descr="\\192.168.1.187\Public\ANTETE_MLPDA\MLPDA_e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9942" y="6355696"/>
            <a:ext cx="3050504" cy="468929"/>
          </a:xfrm>
          <a:prstGeom prst="rect">
            <a:avLst/>
          </a:prstGeom>
          <a:noFill/>
          <a:extLst>
            <a:ext uri="{909E8E84-426E-40DD-AFC4-6F175D3DCCD1}">
              <a14:hiddenFill xmlns:a14="http://schemas.microsoft.com/office/drawing/2010/main">
                <a:solidFill>
                  <a:srgbClr val="FFFFFF"/>
                </a:solidFill>
              </a14:hiddenFill>
            </a:ext>
          </a:extLst>
        </p:spPr>
      </p:pic>
      <p:sp>
        <p:nvSpPr>
          <p:cNvPr id="144" name="TextBox 143">
            <a:extLst>
              <a:ext uri="{FF2B5EF4-FFF2-40B4-BE49-F238E27FC236}">
                <a16:creationId xmlns:a16="http://schemas.microsoft.com/office/drawing/2014/main" xmlns="" id="{BEB6F09A-70ED-41E9-94E9-27FB3F1C0316}"/>
              </a:ext>
            </a:extLst>
          </p:cNvPr>
          <p:cNvSpPr txBox="1"/>
          <p:nvPr/>
        </p:nvSpPr>
        <p:spPr>
          <a:xfrm>
            <a:off x="1742" y="596259"/>
            <a:ext cx="8453861" cy="584775"/>
          </a:xfrm>
          <a:prstGeom prst="rect">
            <a:avLst/>
          </a:prstGeom>
          <a:solidFill>
            <a:schemeClr val="accent4"/>
          </a:solidFill>
          <a:effectLst>
            <a:outerShdw blurRad="50800" dist="38100" dir="2700000" algn="tl" rotWithShape="0">
              <a:prstClr val="black">
                <a:alpha val="40000"/>
              </a:prstClr>
            </a:outerShdw>
          </a:effectLst>
        </p:spPr>
        <p:txBody>
          <a:bodyPr wrap="square" rtlCol="0" anchor="ctr">
            <a:spAutoFit/>
          </a:bodyPr>
          <a:lstStyle/>
          <a:p>
            <a:r>
              <a:rPr lang="en-GB" sz="3200" b="1" dirty="0" smtClean="0">
                <a:solidFill>
                  <a:schemeClr val="bg1"/>
                </a:solidFill>
              </a:rPr>
              <a:t>Guiding principles </a:t>
            </a:r>
            <a:endParaRPr lang="ko-KR" altLang="en-US" sz="3200" b="1" dirty="0">
              <a:solidFill>
                <a:schemeClr val="bg1"/>
              </a:solidFill>
              <a:cs typeface="Arial" pitchFamily="34" charset="0"/>
            </a:endParaRPr>
          </a:p>
        </p:txBody>
      </p:sp>
      <p:sp>
        <p:nvSpPr>
          <p:cNvPr id="8" name="TextBox 7"/>
          <p:cNvSpPr txBox="1"/>
          <p:nvPr/>
        </p:nvSpPr>
        <p:spPr>
          <a:xfrm>
            <a:off x="2045421" y="2603656"/>
            <a:ext cx="9516976" cy="400110"/>
          </a:xfrm>
          <a:prstGeom prst="rect">
            <a:avLst/>
          </a:prstGeom>
          <a:noFill/>
        </p:spPr>
        <p:txBody>
          <a:bodyPr wrap="square" rtlCol="0">
            <a:spAutoFit/>
          </a:bodyPr>
          <a:lstStyle/>
          <a:p>
            <a:pPr algn="just"/>
            <a:r>
              <a:rPr lang="en-GB" sz="2000" b="1" dirty="0" smtClean="0">
                <a:solidFill>
                  <a:srgbClr val="003399"/>
                </a:solidFill>
              </a:rPr>
              <a:t>Coherence </a:t>
            </a:r>
            <a:r>
              <a:rPr lang="en-GB" sz="2000" dirty="0">
                <a:solidFill>
                  <a:srgbClr val="003399"/>
                </a:solidFill>
              </a:rPr>
              <a:t>with EU strategies and programmes within the </a:t>
            </a:r>
            <a:r>
              <a:rPr lang="en-GB" sz="2000" dirty="0" smtClean="0">
                <a:solidFill>
                  <a:srgbClr val="003399"/>
                </a:solidFill>
              </a:rPr>
              <a:t>area</a:t>
            </a:r>
            <a:r>
              <a:rPr lang="en-GB" sz="2000" dirty="0">
                <a:solidFill>
                  <a:srgbClr val="003399"/>
                </a:solidFill>
              </a:rPr>
              <a:t> </a:t>
            </a:r>
            <a:r>
              <a:rPr lang="en-GB" sz="2000" dirty="0" smtClean="0">
                <a:solidFill>
                  <a:srgbClr val="003399"/>
                </a:solidFill>
              </a:rPr>
              <a:t>– EUSDR, EUSAIR</a:t>
            </a:r>
          </a:p>
        </p:txBody>
      </p:sp>
      <p:pic>
        <p:nvPicPr>
          <p:cNvPr id="159" name="Picture 4" descr="Right Arrow Hand Symbol: Free Graphics, Pictograms, icons, Visuals "/>
          <p:cNvPicPr>
            <a:picLocks noChangeAspect="1" noChangeArrowheads="1"/>
          </p:cNvPicPr>
          <p:nvPr/>
        </p:nvPicPr>
        <p:blipFill>
          <a:blip r:embed="rId7"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632401" y="1225084"/>
            <a:ext cx="1031617" cy="1031617"/>
          </a:xfrm>
          <a:prstGeom prst="rect">
            <a:avLst/>
          </a:prstGeom>
          <a:noFill/>
          <a:ln>
            <a:solidFill>
              <a:srgbClr val="003399"/>
            </a:solidFill>
          </a:ln>
          <a:extLst>
            <a:ext uri="{909E8E84-426E-40DD-AFC4-6F175D3DCCD1}">
              <a14:hiddenFill xmlns:a14="http://schemas.microsoft.com/office/drawing/2010/main">
                <a:solidFill>
                  <a:srgbClr val="FFFFFF"/>
                </a:solidFill>
              </a14:hiddenFill>
            </a:ext>
          </a:extLst>
        </p:spPr>
      </p:pic>
      <p:pic>
        <p:nvPicPr>
          <p:cNvPr id="160" name="Picture 4" descr="Right Arrow Hand Symbol: Free Graphics, Pictograms, icons, Visuals "/>
          <p:cNvPicPr>
            <a:picLocks noChangeAspect="1" noChangeArrowheads="1"/>
          </p:cNvPicPr>
          <p:nvPr/>
        </p:nvPicPr>
        <p:blipFill>
          <a:blip r:embed="rId7"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626443" y="2283682"/>
            <a:ext cx="1031617" cy="1031617"/>
          </a:xfrm>
          <a:prstGeom prst="rect">
            <a:avLst/>
          </a:prstGeom>
          <a:noFill/>
          <a:ln>
            <a:solidFill>
              <a:srgbClr val="003399"/>
            </a:solidFill>
          </a:ln>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045422" y="1311046"/>
            <a:ext cx="9461866" cy="1323439"/>
          </a:xfrm>
          <a:prstGeom prst="rect">
            <a:avLst/>
          </a:prstGeom>
          <a:noFill/>
        </p:spPr>
        <p:txBody>
          <a:bodyPr wrap="square" rtlCol="0">
            <a:spAutoFit/>
          </a:bodyPr>
          <a:lstStyle/>
          <a:p>
            <a:pPr algn="just"/>
            <a:r>
              <a:rPr lang="en-GB" sz="2000" b="1" dirty="0">
                <a:solidFill>
                  <a:srgbClr val="003399"/>
                </a:solidFill>
              </a:rPr>
              <a:t>Thematic concentration </a:t>
            </a:r>
            <a:r>
              <a:rPr lang="en-GB" sz="2000" dirty="0">
                <a:solidFill>
                  <a:srgbClr val="003399"/>
                </a:solidFill>
              </a:rPr>
              <a:t>to focus support on areas where EU funds can </a:t>
            </a:r>
            <a:r>
              <a:rPr lang="en-GB" sz="2000" dirty="0" smtClean="0">
                <a:solidFill>
                  <a:srgbClr val="003399"/>
                </a:solidFill>
              </a:rPr>
              <a:t>achieve the </a:t>
            </a:r>
            <a:r>
              <a:rPr lang="en-GB" sz="2000" dirty="0">
                <a:solidFill>
                  <a:srgbClr val="003399"/>
                </a:solidFill>
              </a:rPr>
              <a:t>highest </a:t>
            </a:r>
            <a:r>
              <a:rPr lang="en-GB" sz="2000" dirty="0" smtClean="0">
                <a:solidFill>
                  <a:srgbClr val="003399"/>
                </a:solidFill>
              </a:rPr>
              <a:t>benefit - </a:t>
            </a:r>
            <a:r>
              <a:rPr lang="en-GB" sz="2000" i="1" dirty="0">
                <a:solidFill>
                  <a:srgbClr val="003399"/>
                </a:solidFill>
              </a:rPr>
              <a:t>At least 75% of </a:t>
            </a:r>
            <a:r>
              <a:rPr lang="en-GB" sz="2000" i="1" dirty="0" smtClean="0">
                <a:solidFill>
                  <a:srgbClr val="003399"/>
                </a:solidFill>
              </a:rPr>
              <a:t>the total </a:t>
            </a:r>
            <a:r>
              <a:rPr lang="en-GB" sz="2000" i="1" dirty="0">
                <a:solidFill>
                  <a:srgbClr val="003399"/>
                </a:solidFill>
              </a:rPr>
              <a:t>programme financing shall be programmed on the objectives of the strategies that cover the same geographical area*.</a:t>
            </a:r>
          </a:p>
          <a:p>
            <a:endParaRPr lang="en-GB" sz="2000" dirty="0">
              <a:solidFill>
                <a:srgbClr val="003399"/>
              </a:solidFill>
            </a:endParaRPr>
          </a:p>
        </p:txBody>
      </p:sp>
      <p:pic>
        <p:nvPicPr>
          <p:cNvPr id="161" name="Picture 4" descr="Right Arrow Hand Symbol: Free Graphics, Pictograms, icons, Visuals "/>
          <p:cNvPicPr>
            <a:picLocks noChangeAspect="1" noChangeArrowheads="1"/>
          </p:cNvPicPr>
          <p:nvPr/>
        </p:nvPicPr>
        <p:blipFill>
          <a:blip r:embed="rId7"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626443" y="3315299"/>
            <a:ext cx="1031617" cy="1031617"/>
          </a:xfrm>
          <a:prstGeom prst="rect">
            <a:avLst/>
          </a:prstGeom>
          <a:noFill/>
          <a:ln>
            <a:solidFill>
              <a:srgbClr val="003399"/>
            </a:solidFill>
          </a:ln>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2010543" y="3354797"/>
            <a:ext cx="9500353" cy="954107"/>
          </a:xfrm>
          <a:prstGeom prst="rect">
            <a:avLst/>
          </a:prstGeom>
          <a:noFill/>
        </p:spPr>
        <p:txBody>
          <a:bodyPr wrap="square" rtlCol="0">
            <a:spAutoFit/>
          </a:bodyPr>
          <a:lstStyle/>
          <a:p>
            <a:pPr algn="just"/>
            <a:r>
              <a:rPr lang="en-GB" sz="2000" b="1" dirty="0">
                <a:solidFill>
                  <a:srgbClr val="003399"/>
                </a:solidFill>
              </a:rPr>
              <a:t>Partnership </a:t>
            </a:r>
            <a:r>
              <a:rPr lang="en-GB" sz="2000" b="1" dirty="0" smtClean="0">
                <a:solidFill>
                  <a:srgbClr val="003399"/>
                </a:solidFill>
              </a:rPr>
              <a:t>principle</a:t>
            </a:r>
          </a:p>
          <a:p>
            <a:pPr algn="just"/>
            <a:r>
              <a:rPr lang="en-GB" dirty="0" smtClean="0">
                <a:solidFill>
                  <a:srgbClr val="003399"/>
                </a:solidFill>
              </a:rPr>
              <a:t>Participating </a:t>
            </a:r>
            <a:r>
              <a:rPr lang="en-GB" dirty="0" smtClean="0">
                <a:solidFill>
                  <a:srgbClr val="003399"/>
                </a:solidFill>
              </a:rPr>
              <a:t>countries shall </a:t>
            </a:r>
            <a:r>
              <a:rPr lang="en-GB" dirty="0">
                <a:solidFill>
                  <a:srgbClr val="003399"/>
                </a:solidFill>
              </a:rPr>
              <a:t>prepare an </a:t>
            </a:r>
            <a:r>
              <a:rPr lang="en-GB" dirty="0" err="1">
                <a:solidFill>
                  <a:srgbClr val="003399"/>
                </a:solidFill>
              </a:rPr>
              <a:t>Interreg</a:t>
            </a:r>
            <a:r>
              <a:rPr lang="en-GB" dirty="0">
                <a:solidFill>
                  <a:srgbClr val="003399"/>
                </a:solidFill>
              </a:rPr>
              <a:t> programme in cooperation with </a:t>
            </a:r>
            <a:r>
              <a:rPr lang="en-GB" dirty="0" smtClean="0">
                <a:solidFill>
                  <a:srgbClr val="003399"/>
                </a:solidFill>
              </a:rPr>
              <a:t>programme partners (</a:t>
            </a:r>
            <a:r>
              <a:rPr lang="en-GB" dirty="0">
                <a:solidFill>
                  <a:srgbClr val="003399"/>
                </a:solidFill>
              </a:rPr>
              <a:t>competent regional and local authorities</a:t>
            </a:r>
            <a:r>
              <a:rPr lang="en-GB" dirty="0" smtClean="0">
                <a:solidFill>
                  <a:srgbClr val="003399"/>
                </a:solidFill>
              </a:rPr>
              <a:t>)**</a:t>
            </a:r>
            <a:endParaRPr lang="en-GB" dirty="0">
              <a:solidFill>
                <a:srgbClr val="FF0000"/>
              </a:solidFill>
            </a:endParaRPr>
          </a:p>
        </p:txBody>
      </p:sp>
      <p:sp>
        <p:nvSpPr>
          <p:cNvPr id="2" name="TextBox 1"/>
          <p:cNvSpPr txBox="1"/>
          <p:nvPr/>
        </p:nvSpPr>
        <p:spPr>
          <a:xfrm>
            <a:off x="2016399" y="4528605"/>
            <a:ext cx="9490888" cy="707886"/>
          </a:xfrm>
          <a:prstGeom prst="rect">
            <a:avLst/>
          </a:prstGeom>
          <a:noFill/>
        </p:spPr>
        <p:txBody>
          <a:bodyPr wrap="square" rtlCol="0">
            <a:spAutoFit/>
          </a:bodyPr>
          <a:lstStyle/>
          <a:p>
            <a:pPr algn="just"/>
            <a:r>
              <a:rPr lang="en-GB" sz="2000" b="1" dirty="0" smtClean="0">
                <a:solidFill>
                  <a:srgbClr val="003399"/>
                </a:solidFill>
              </a:rPr>
              <a:t>Lessons learnt </a:t>
            </a:r>
            <a:r>
              <a:rPr lang="en-GB" sz="2000" dirty="0" smtClean="0">
                <a:solidFill>
                  <a:srgbClr val="003399"/>
                </a:solidFill>
              </a:rPr>
              <a:t>– own experience of programme </a:t>
            </a:r>
            <a:r>
              <a:rPr lang="en-GB" sz="2000" dirty="0" smtClean="0">
                <a:solidFill>
                  <a:srgbClr val="003399"/>
                </a:solidFill>
              </a:rPr>
              <a:t>structures during previous programming periods</a:t>
            </a:r>
            <a:endParaRPr lang="en-GB" sz="1200" dirty="0">
              <a:solidFill>
                <a:srgbClr val="003399"/>
              </a:solidFill>
            </a:endParaRPr>
          </a:p>
        </p:txBody>
      </p:sp>
      <p:pic>
        <p:nvPicPr>
          <p:cNvPr id="142" name="Picture 4" descr="Right Arrow Hand Symbol: Free Graphics, Pictograms, icons, Visuals "/>
          <p:cNvPicPr>
            <a:picLocks noChangeAspect="1" noChangeArrowheads="1"/>
          </p:cNvPicPr>
          <p:nvPr/>
        </p:nvPicPr>
        <p:blipFill>
          <a:blip r:embed="rId7"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626442" y="4351351"/>
            <a:ext cx="1031617" cy="1031617"/>
          </a:xfrm>
          <a:prstGeom prst="rect">
            <a:avLst/>
          </a:prstGeom>
          <a:noFill/>
          <a:ln>
            <a:solidFill>
              <a:srgbClr val="003399"/>
            </a:solidFill>
          </a:ln>
          <a:extLst>
            <a:ext uri="{909E8E84-426E-40DD-AFC4-6F175D3DCCD1}">
              <a14:hiddenFill xmlns:a14="http://schemas.microsoft.com/office/drawing/2010/main">
                <a:solidFill>
                  <a:srgbClr val="FFFFFF"/>
                </a:solidFill>
              </a14:hiddenFill>
            </a:ext>
          </a:extLst>
        </p:spPr>
      </p:pic>
      <p:sp>
        <p:nvSpPr>
          <p:cNvPr id="145" name="TextBox 144"/>
          <p:cNvSpPr txBox="1"/>
          <p:nvPr/>
        </p:nvSpPr>
        <p:spPr>
          <a:xfrm>
            <a:off x="2076734" y="5698049"/>
            <a:ext cx="8486551" cy="584775"/>
          </a:xfrm>
          <a:prstGeom prst="rect">
            <a:avLst/>
          </a:prstGeom>
          <a:noFill/>
        </p:spPr>
        <p:txBody>
          <a:bodyPr wrap="square" rtlCol="0">
            <a:spAutoFit/>
          </a:bodyPr>
          <a:lstStyle/>
          <a:p>
            <a:pPr algn="just"/>
            <a:r>
              <a:rPr lang="en-GB" sz="1600" i="1" dirty="0" smtClean="0">
                <a:solidFill>
                  <a:srgbClr val="003399"/>
                </a:solidFill>
              </a:rPr>
              <a:t>* according </a:t>
            </a:r>
            <a:r>
              <a:rPr lang="en-GB" sz="1600" i="1" dirty="0">
                <a:solidFill>
                  <a:srgbClr val="003399"/>
                </a:solidFill>
              </a:rPr>
              <a:t>to the draft </a:t>
            </a:r>
            <a:r>
              <a:rPr lang="en-GB" sz="1600" i="1" dirty="0" err="1">
                <a:solidFill>
                  <a:srgbClr val="003399"/>
                </a:solidFill>
              </a:rPr>
              <a:t>Interreg</a:t>
            </a:r>
            <a:r>
              <a:rPr lang="en-GB" sz="1600" i="1" dirty="0">
                <a:solidFill>
                  <a:srgbClr val="003399"/>
                </a:solidFill>
              </a:rPr>
              <a:t> Regulation </a:t>
            </a:r>
            <a:r>
              <a:rPr lang="en-GB" sz="1600" i="1" dirty="0" smtClean="0">
                <a:solidFill>
                  <a:srgbClr val="003399"/>
                </a:solidFill>
              </a:rPr>
              <a:t>2021-2027</a:t>
            </a:r>
          </a:p>
          <a:p>
            <a:pPr algn="just"/>
            <a:r>
              <a:rPr lang="en-GB" sz="1600" i="1" dirty="0" smtClean="0">
                <a:solidFill>
                  <a:srgbClr val="003399"/>
                </a:solidFill>
              </a:rPr>
              <a:t>** </a:t>
            </a:r>
            <a:r>
              <a:rPr lang="en-GB" sz="1600" i="1" dirty="0">
                <a:solidFill>
                  <a:srgbClr val="003399"/>
                </a:solidFill>
              </a:rPr>
              <a:t>according to the draft </a:t>
            </a:r>
            <a:r>
              <a:rPr lang="en-GB" sz="1600" i="1" dirty="0" err="1">
                <a:solidFill>
                  <a:srgbClr val="003399"/>
                </a:solidFill>
              </a:rPr>
              <a:t>Interreg</a:t>
            </a:r>
            <a:r>
              <a:rPr lang="en-GB" sz="1600" i="1" dirty="0">
                <a:solidFill>
                  <a:srgbClr val="003399"/>
                </a:solidFill>
              </a:rPr>
              <a:t> </a:t>
            </a:r>
            <a:r>
              <a:rPr lang="en-GB" sz="1600" i="1" dirty="0" smtClean="0">
                <a:solidFill>
                  <a:srgbClr val="003399"/>
                </a:solidFill>
              </a:rPr>
              <a:t>Regulation and Common Provisions Regulation 2021-2027</a:t>
            </a:r>
            <a:endParaRPr lang="en-GB" sz="1600" i="1" dirty="0">
              <a:solidFill>
                <a:srgbClr val="003399"/>
              </a:solidFill>
            </a:endParaRPr>
          </a:p>
        </p:txBody>
      </p:sp>
    </p:spTree>
    <p:extLst>
      <p:ext uri="{BB962C8B-B14F-4D97-AF65-F5344CB8AC3E}">
        <p14:creationId xmlns:p14="http://schemas.microsoft.com/office/powerpoint/2010/main" val="3726395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 name="Picture 2" descr="C:\Users\PaulM\Desktop\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2" y="-26620"/>
            <a:ext cx="12243764" cy="6909851"/>
          </a:xfrm>
          <a:prstGeom prst="rect">
            <a:avLst/>
          </a:prstGeom>
          <a:noFill/>
          <a:extLst>
            <a:ext uri="{909E8E84-426E-40DD-AFC4-6F175D3DCCD1}">
              <a14:hiddenFill xmlns:a14="http://schemas.microsoft.com/office/drawing/2010/main">
                <a:solidFill>
                  <a:srgbClr val="FFFFFF"/>
                </a:solidFill>
              </a14:hiddenFill>
            </a:ext>
          </a:extLst>
        </p:spPr>
      </p:pic>
      <p:sp>
        <p:nvSpPr>
          <p:cNvPr id="42" name="Rectangle 41">
            <a:extLst>
              <a:ext uri="{FF2B5EF4-FFF2-40B4-BE49-F238E27FC236}">
                <a16:creationId xmlns:a16="http://schemas.microsoft.com/office/drawing/2014/main" xmlns="" id="{3F175C1D-4F09-4419-BDC3-0E51CBFB5D02}"/>
              </a:ext>
            </a:extLst>
          </p:cNvPr>
          <p:cNvSpPr/>
          <p:nvPr/>
        </p:nvSpPr>
        <p:spPr>
          <a:xfrm>
            <a:off x="0" y="708338"/>
            <a:ext cx="8450490" cy="441154"/>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altLang="ko-KR" sz="3200" b="1" dirty="0" smtClean="0">
                <a:solidFill>
                  <a:schemeClr val="bg1"/>
                </a:solidFill>
                <a:cs typeface="Arial" pitchFamily="34" charset="0"/>
              </a:rPr>
              <a:t>Starting point</a:t>
            </a:r>
            <a:endParaRPr lang="ko-KR" altLang="en-US" sz="3200" b="1" dirty="0">
              <a:solidFill>
                <a:schemeClr val="bg1"/>
              </a:solidFill>
              <a:cs typeface="Arial" pitchFamily="34" charset="0"/>
            </a:endParaRPr>
          </a:p>
        </p:txBody>
      </p:sp>
      <p:grpSp>
        <p:nvGrpSpPr>
          <p:cNvPr id="23" name="Group 22">
            <a:extLst>
              <a:ext uri="{FF2B5EF4-FFF2-40B4-BE49-F238E27FC236}">
                <a16:creationId xmlns:a16="http://schemas.microsoft.com/office/drawing/2014/main" xmlns="" id="{08F98EA9-55CA-4787-A532-710169E7ECAC}"/>
              </a:ext>
            </a:extLst>
          </p:cNvPr>
          <p:cNvGrpSpPr/>
          <p:nvPr/>
        </p:nvGrpSpPr>
        <p:grpSpPr>
          <a:xfrm>
            <a:off x="1742" y="5414490"/>
            <a:ext cx="12190258" cy="1468742"/>
            <a:chOff x="1742" y="5389258"/>
            <a:chExt cx="12190258" cy="1468742"/>
          </a:xfrm>
        </p:grpSpPr>
        <p:grpSp>
          <p:nvGrpSpPr>
            <p:cNvPr id="24" name="Group 23">
              <a:extLst>
                <a:ext uri="{FF2B5EF4-FFF2-40B4-BE49-F238E27FC236}">
                  <a16:creationId xmlns:a16="http://schemas.microsoft.com/office/drawing/2014/main" xmlns="" id="{E5D8CAA7-9BA7-44FD-AFC9-38FAA0CEEB94}"/>
                </a:ext>
              </a:extLst>
            </p:cNvPr>
            <p:cNvGrpSpPr/>
            <p:nvPr/>
          </p:nvGrpSpPr>
          <p:grpSpPr>
            <a:xfrm>
              <a:off x="5037541" y="5435629"/>
              <a:ext cx="3075791" cy="1422371"/>
              <a:chOff x="9116208" y="4547715"/>
              <a:chExt cx="3075791" cy="1422371"/>
            </a:xfrm>
          </p:grpSpPr>
          <p:sp>
            <p:nvSpPr>
              <p:cNvPr id="67" name="Oval 66">
                <a:extLst>
                  <a:ext uri="{FF2B5EF4-FFF2-40B4-BE49-F238E27FC236}">
                    <a16:creationId xmlns:a16="http://schemas.microsoft.com/office/drawing/2014/main" xmlns="" id="{12F01409-D33D-40B1-A191-45CD56661485}"/>
                  </a:ext>
                </a:extLst>
              </p:cNvPr>
              <p:cNvSpPr/>
              <p:nvPr/>
            </p:nvSpPr>
            <p:spPr>
              <a:xfrm flipH="1">
                <a:off x="11405121" y="4811473"/>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8" name="Oval 67">
                <a:extLst>
                  <a:ext uri="{FF2B5EF4-FFF2-40B4-BE49-F238E27FC236}">
                    <a16:creationId xmlns:a16="http://schemas.microsoft.com/office/drawing/2014/main" xmlns="" id="{3EDE0295-7641-4FBE-9E3F-4381158913BC}"/>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9" name="Oval 68">
                <a:extLst>
                  <a:ext uri="{FF2B5EF4-FFF2-40B4-BE49-F238E27FC236}">
                    <a16:creationId xmlns:a16="http://schemas.microsoft.com/office/drawing/2014/main" xmlns="" id="{15F359BE-9CDF-43BA-B0B2-5780110F13A5}"/>
                  </a:ext>
                </a:extLst>
              </p:cNvPr>
              <p:cNvSpPr/>
              <p:nvPr/>
            </p:nvSpPr>
            <p:spPr>
              <a:xfrm flipH="1">
                <a:off x="10772446"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0" name="Oval 69">
                <a:extLst>
                  <a:ext uri="{FF2B5EF4-FFF2-40B4-BE49-F238E27FC236}">
                    <a16:creationId xmlns:a16="http://schemas.microsoft.com/office/drawing/2014/main" xmlns="" id="{71A2F2DB-7A9C-4073-BEDF-C0B1BA7A150A}"/>
                  </a:ext>
                </a:extLst>
              </p:cNvPr>
              <p:cNvSpPr/>
              <p:nvPr/>
            </p:nvSpPr>
            <p:spPr>
              <a:xfrm flipH="1">
                <a:off x="10318331" y="469211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1" name="Oval 70">
                <a:extLst>
                  <a:ext uri="{FF2B5EF4-FFF2-40B4-BE49-F238E27FC236}">
                    <a16:creationId xmlns:a16="http://schemas.microsoft.com/office/drawing/2014/main" xmlns="" id="{6C80654C-C79D-40D0-B68A-6ADE99274E64}"/>
                  </a:ext>
                </a:extLst>
              </p:cNvPr>
              <p:cNvSpPr/>
              <p:nvPr/>
            </p:nvSpPr>
            <p:spPr>
              <a:xfrm flipH="1">
                <a:off x="9828889" y="4547715"/>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2" name="Oval 71">
                <a:extLst>
                  <a:ext uri="{FF2B5EF4-FFF2-40B4-BE49-F238E27FC236}">
                    <a16:creationId xmlns:a16="http://schemas.microsoft.com/office/drawing/2014/main" xmlns="" id="{2030441F-797A-4D7F-AD60-3283B067651A}"/>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3" name="Rectangle 72">
                <a:extLst>
                  <a:ext uri="{FF2B5EF4-FFF2-40B4-BE49-F238E27FC236}">
                    <a16:creationId xmlns:a16="http://schemas.microsoft.com/office/drawing/2014/main" xmlns="" id="{8132EAE9-55C1-4D9A-AAF5-05DD0F68C5A0}"/>
                  </a:ext>
                </a:extLst>
              </p:cNvPr>
              <p:cNvSpPr/>
              <p:nvPr/>
            </p:nvSpPr>
            <p:spPr>
              <a:xfrm flipH="1">
                <a:off x="9116208" y="5253027"/>
                <a:ext cx="3075791"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4" name="Oval 73">
                <a:extLst>
                  <a:ext uri="{FF2B5EF4-FFF2-40B4-BE49-F238E27FC236}">
                    <a16:creationId xmlns:a16="http://schemas.microsoft.com/office/drawing/2014/main" xmlns="" id="{43B2F62C-0992-4210-A792-BA514CB676F6}"/>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5" name="Oval 74">
                <a:extLst>
                  <a:ext uri="{FF2B5EF4-FFF2-40B4-BE49-F238E27FC236}">
                    <a16:creationId xmlns:a16="http://schemas.microsoft.com/office/drawing/2014/main" xmlns="" id="{226EAAB0-37D2-42B7-AAD3-A0753DA0FD4D}"/>
                  </a:ext>
                </a:extLst>
              </p:cNvPr>
              <p:cNvSpPr/>
              <p:nvPr/>
            </p:nvSpPr>
            <p:spPr>
              <a:xfrm flipH="1">
                <a:off x="9440749" y="4805709"/>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grpSp>
        <p:grpSp>
          <p:nvGrpSpPr>
            <p:cNvPr id="25" name="Group 24">
              <a:extLst>
                <a:ext uri="{FF2B5EF4-FFF2-40B4-BE49-F238E27FC236}">
                  <a16:creationId xmlns:a16="http://schemas.microsoft.com/office/drawing/2014/main" xmlns="" id="{5852765E-C868-4067-9C37-C1DC7CDA062D}"/>
                </a:ext>
              </a:extLst>
            </p:cNvPr>
            <p:cNvGrpSpPr/>
            <p:nvPr/>
          </p:nvGrpSpPr>
          <p:grpSpPr>
            <a:xfrm>
              <a:off x="1742" y="5389258"/>
              <a:ext cx="5485937" cy="1468742"/>
              <a:chOff x="-51736" y="4638675"/>
              <a:chExt cx="4754749" cy="1418840"/>
            </a:xfrm>
            <a:solidFill>
              <a:schemeClr val="accent2">
                <a:lumMod val="20000"/>
                <a:lumOff val="80000"/>
              </a:schemeClr>
            </a:solidFill>
          </p:grpSpPr>
          <p:sp>
            <p:nvSpPr>
              <p:cNvPr id="55" name="Oval 54">
                <a:extLst>
                  <a:ext uri="{FF2B5EF4-FFF2-40B4-BE49-F238E27FC236}">
                    <a16:creationId xmlns:a16="http://schemas.microsoft.com/office/drawing/2014/main" xmlns="" id="{E8CC7C58-CACE-4E24-8CB2-9F17D4A046BD}"/>
                  </a:ext>
                </a:extLst>
              </p:cNvPr>
              <p:cNvSpPr/>
              <p:nvPr/>
            </p:nvSpPr>
            <p:spPr>
              <a:xfrm>
                <a:off x="2199705" y="465057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sp>
            <p:nvSpPr>
              <p:cNvPr id="56" name="Oval 55">
                <a:extLst>
                  <a:ext uri="{FF2B5EF4-FFF2-40B4-BE49-F238E27FC236}">
                    <a16:creationId xmlns:a16="http://schemas.microsoft.com/office/drawing/2014/main" xmlns="" id="{172E3F36-C559-45F9-B813-E7DDACDFC15A}"/>
                  </a:ext>
                </a:extLst>
              </p:cNvPr>
              <p:cNvSpPr/>
              <p:nvPr/>
            </p:nvSpPr>
            <p:spPr>
              <a:xfrm>
                <a:off x="1950125" y="502097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7" name="Oval 56">
                <a:extLst>
                  <a:ext uri="{FF2B5EF4-FFF2-40B4-BE49-F238E27FC236}">
                    <a16:creationId xmlns:a16="http://schemas.microsoft.com/office/drawing/2014/main" xmlns="" id="{3ABC1C3E-32D9-41ED-A95F-B1191B780D70}"/>
                  </a:ext>
                </a:extLst>
              </p:cNvPr>
              <p:cNvSpPr/>
              <p:nvPr/>
            </p:nvSpPr>
            <p:spPr>
              <a:xfrm>
                <a:off x="2772347"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8" name="Oval 57">
                <a:extLst>
                  <a:ext uri="{FF2B5EF4-FFF2-40B4-BE49-F238E27FC236}">
                    <a16:creationId xmlns:a16="http://schemas.microsoft.com/office/drawing/2014/main" xmlns="" id="{AF86E24E-E10A-4650-ADAC-57EF5D1C824D}"/>
                  </a:ext>
                </a:extLst>
              </p:cNvPr>
              <p:cNvSpPr/>
              <p:nvPr/>
            </p:nvSpPr>
            <p:spPr>
              <a:xfrm>
                <a:off x="3188127" y="475790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9" name="Oval 58">
                <a:extLst>
                  <a:ext uri="{FF2B5EF4-FFF2-40B4-BE49-F238E27FC236}">
                    <a16:creationId xmlns:a16="http://schemas.microsoft.com/office/drawing/2014/main" xmlns="" id="{EC274E2C-B684-4856-91DD-6735F66AB09F}"/>
                  </a:ext>
                </a:extLst>
              </p:cNvPr>
              <p:cNvSpPr/>
              <p:nvPr/>
            </p:nvSpPr>
            <p:spPr>
              <a:xfrm>
                <a:off x="1610290" y="489745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0" name="Oval 59">
                <a:extLst>
                  <a:ext uri="{FF2B5EF4-FFF2-40B4-BE49-F238E27FC236}">
                    <a16:creationId xmlns:a16="http://schemas.microsoft.com/office/drawing/2014/main" xmlns="" id="{3A37F333-8BD7-4649-B003-A6ABD1C1A9F7}"/>
                  </a:ext>
                </a:extLst>
              </p:cNvPr>
              <p:cNvSpPr/>
              <p:nvPr/>
            </p:nvSpPr>
            <p:spPr>
              <a:xfrm>
                <a:off x="1101781" y="50642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1" name="Oval 60">
                <a:extLst>
                  <a:ext uri="{FF2B5EF4-FFF2-40B4-BE49-F238E27FC236}">
                    <a16:creationId xmlns:a16="http://schemas.microsoft.com/office/drawing/2014/main" xmlns="" id="{D7CD0854-C2E8-4E3A-B034-224ED782D723}"/>
                  </a:ext>
                </a:extLst>
              </p:cNvPr>
              <p:cNvSpPr/>
              <p:nvPr/>
            </p:nvSpPr>
            <p:spPr>
              <a:xfrm>
                <a:off x="3716510"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2" name="Oval 61">
                <a:extLst>
                  <a:ext uri="{FF2B5EF4-FFF2-40B4-BE49-F238E27FC236}">
                    <a16:creationId xmlns:a16="http://schemas.microsoft.com/office/drawing/2014/main" xmlns="" id="{CC65F1D7-925B-4B30-9763-1E3C9DCDC9E4}"/>
                  </a:ext>
                </a:extLst>
              </p:cNvPr>
              <p:cNvSpPr/>
              <p:nvPr/>
            </p:nvSpPr>
            <p:spPr>
              <a:xfrm>
                <a:off x="3982933" y="499072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3" name="Rectangle 62">
                <a:extLst>
                  <a:ext uri="{FF2B5EF4-FFF2-40B4-BE49-F238E27FC236}">
                    <a16:creationId xmlns:a16="http://schemas.microsoft.com/office/drawing/2014/main" xmlns="" id="{F34A3891-C92F-4295-A0BC-C08E4D041095}"/>
                  </a:ext>
                </a:extLst>
              </p:cNvPr>
              <p:cNvSpPr/>
              <p:nvPr/>
            </p:nvSpPr>
            <p:spPr>
              <a:xfrm>
                <a:off x="-51736" y="5584841"/>
                <a:ext cx="4364607" cy="47267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sp>
            <p:nvSpPr>
              <p:cNvPr id="64" name="Oval 63">
                <a:extLst>
                  <a:ext uri="{FF2B5EF4-FFF2-40B4-BE49-F238E27FC236}">
                    <a16:creationId xmlns:a16="http://schemas.microsoft.com/office/drawing/2014/main" xmlns="" id="{9C3E943F-732C-4ACF-9944-9AC40A852124}"/>
                  </a:ext>
                </a:extLst>
              </p:cNvPr>
              <p:cNvSpPr/>
              <p:nvPr/>
            </p:nvSpPr>
            <p:spPr>
              <a:xfrm>
                <a:off x="2432439" y="487948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5" name="Oval 64">
                <a:extLst>
                  <a:ext uri="{FF2B5EF4-FFF2-40B4-BE49-F238E27FC236}">
                    <a16:creationId xmlns:a16="http://schemas.microsoft.com/office/drawing/2014/main" xmlns="" id="{2CB5012B-598A-401F-BC33-123FC15DB921}"/>
                  </a:ext>
                </a:extLst>
              </p:cNvPr>
              <p:cNvSpPr/>
              <p:nvPr/>
            </p:nvSpPr>
            <p:spPr>
              <a:xfrm>
                <a:off x="699964" y="530095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6" name="Oval 65">
                <a:extLst>
                  <a:ext uri="{FF2B5EF4-FFF2-40B4-BE49-F238E27FC236}">
                    <a16:creationId xmlns:a16="http://schemas.microsoft.com/office/drawing/2014/main" xmlns="" id="{15F192DA-00B9-4CBC-982D-B9B3EB2BCCFF}"/>
                  </a:ext>
                </a:extLst>
              </p:cNvPr>
              <p:cNvSpPr/>
              <p:nvPr/>
            </p:nvSpPr>
            <p:spPr>
              <a:xfrm>
                <a:off x="43137" y="519566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grpSp>
        <p:sp>
          <p:nvSpPr>
            <p:cNvPr id="27" name="Oval 26">
              <a:extLst>
                <a:ext uri="{FF2B5EF4-FFF2-40B4-BE49-F238E27FC236}">
                  <a16:creationId xmlns:a16="http://schemas.microsoft.com/office/drawing/2014/main" xmlns="" id="{7B70A991-9DD4-4277-8A27-13A2618680AC}"/>
                </a:ext>
              </a:extLst>
            </p:cNvPr>
            <p:cNvSpPr/>
            <p:nvPr/>
          </p:nvSpPr>
          <p:spPr>
            <a:xfrm flipH="1">
              <a:off x="2696897" y="6099319"/>
              <a:ext cx="509632" cy="524667"/>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sp>
          <p:nvSpPr>
            <p:cNvPr id="29" name="현 96">
              <a:extLst>
                <a:ext uri="{FF2B5EF4-FFF2-40B4-BE49-F238E27FC236}">
                  <a16:creationId xmlns:a16="http://schemas.microsoft.com/office/drawing/2014/main" xmlns="" id="{9E68B867-DCB0-45E0-BA60-F7DB93AA4956}"/>
                </a:ext>
              </a:extLst>
            </p:cNvPr>
            <p:cNvSpPr/>
            <p:nvPr/>
          </p:nvSpPr>
          <p:spPr>
            <a:xfrm>
              <a:off x="3328527" y="6058687"/>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0" name="현 97">
              <a:extLst>
                <a:ext uri="{FF2B5EF4-FFF2-40B4-BE49-F238E27FC236}">
                  <a16:creationId xmlns:a16="http://schemas.microsoft.com/office/drawing/2014/main" xmlns="" id="{3FE45C5F-7667-4403-947C-9D4C0F582716}"/>
                </a:ext>
              </a:extLst>
            </p:cNvPr>
            <p:cNvSpPr/>
            <p:nvPr/>
          </p:nvSpPr>
          <p:spPr>
            <a:xfrm>
              <a:off x="4554915" y="6352929"/>
              <a:ext cx="492156" cy="492156"/>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1" name="현 96">
              <a:extLst>
                <a:ext uri="{FF2B5EF4-FFF2-40B4-BE49-F238E27FC236}">
                  <a16:creationId xmlns:a16="http://schemas.microsoft.com/office/drawing/2014/main" xmlns="" id="{A424F5C4-223A-4104-99A4-193A27557A79}"/>
                </a:ext>
              </a:extLst>
            </p:cNvPr>
            <p:cNvSpPr/>
            <p:nvPr/>
          </p:nvSpPr>
          <p:spPr>
            <a:xfrm>
              <a:off x="3972848" y="5984118"/>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grpSp>
          <p:nvGrpSpPr>
            <p:cNvPr id="32" name="Group 31">
              <a:extLst>
                <a:ext uri="{FF2B5EF4-FFF2-40B4-BE49-F238E27FC236}">
                  <a16:creationId xmlns:a16="http://schemas.microsoft.com/office/drawing/2014/main" xmlns="" id="{29716288-E884-47D3-BDB8-6F29BDEF7391}"/>
                </a:ext>
              </a:extLst>
            </p:cNvPr>
            <p:cNvGrpSpPr/>
            <p:nvPr/>
          </p:nvGrpSpPr>
          <p:grpSpPr>
            <a:xfrm flipH="1">
              <a:off x="7769092" y="5591016"/>
              <a:ext cx="4422908" cy="1266984"/>
              <a:chOff x="8005970" y="4483310"/>
              <a:chExt cx="4422908" cy="1266984"/>
            </a:xfrm>
          </p:grpSpPr>
          <p:sp>
            <p:nvSpPr>
              <p:cNvPr id="34" name="Oval 33">
                <a:extLst>
                  <a:ext uri="{FF2B5EF4-FFF2-40B4-BE49-F238E27FC236}">
                    <a16:creationId xmlns:a16="http://schemas.microsoft.com/office/drawing/2014/main" xmlns="" id="{8E5FC15A-98F8-4737-A807-138FDD9AC1DB}"/>
                  </a:ext>
                </a:extLst>
              </p:cNvPr>
              <p:cNvSpPr/>
              <p:nvPr/>
            </p:nvSpPr>
            <p:spPr>
              <a:xfrm flipH="1">
                <a:off x="11642407"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5" name="Oval 34">
                <a:extLst>
                  <a:ext uri="{FF2B5EF4-FFF2-40B4-BE49-F238E27FC236}">
                    <a16:creationId xmlns:a16="http://schemas.microsoft.com/office/drawing/2014/main" xmlns="" id="{8BFB4C8A-4556-4F16-8EDA-2E88E0F206CF}"/>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6" name="Oval 35">
                <a:extLst>
                  <a:ext uri="{FF2B5EF4-FFF2-40B4-BE49-F238E27FC236}">
                    <a16:creationId xmlns:a16="http://schemas.microsoft.com/office/drawing/2014/main" xmlns="" id="{D3F13CB6-B5D2-4F7B-94F9-872B9842383F}"/>
                  </a:ext>
                </a:extLst>
              </p:cNvPr>
              <p:cNvSpPr/>
              <p:nvPr/>
            </p:nvSpPr>
            <p:spPr>
              <a:xfrm flipH="1">
                <a:off x="10656333" y="4532227"/>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7" name="Oval 36">
                <a:extLst>
                  <a:ext uri="{FF2B5EF4-FFF2-40B4-BE49-F238E27FC236}">
                    <a16:creationId xmlns:a16="http://schemas.microsoft.com/office/drawing/2014/main" xmlns="" id="{A7F2B380-1E00-4388-8513-474DDE8A6561}"/>
                  </a:ext>
                </a:extLst>
              </p:cNvPr>
              <p:cNvSpPr/>
              <p:nvPr/>
            </p:nvSpPr>
            <p:spPr>
              <a:xfrm flipH="1">
                <a:off x="10227408" y="46304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8" name="Oval 37">
                <a:extLst>
                  <a:ext uri="{FF2B5EF4-FFF2-40B4-BE49-F238E27FC236}">
                    <a16:creationId xmlns:a16="http://schemas.microsoft.com/office/drawing/2014/main" xmlns="" id="{1D3E748C-01AB-490E-B9C9-BB102B24F0FC}"/>
                  </a:ext>
                </a:extLst>
              </p:cNvPr>
              <p:cNvSpPr/>
              <p:nvPr/>
            </p:nvSpPr>
            <p:spPr>
              <a:xfrm flipH="1">
                <a:off x="9634684" y="452333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9" name="Oval 38">
                <a:extLst>
                  <a:ext uri="{FF2B5EF4-FFF2-40B4-BE49-F238E27FC236}">
                    <a16:creationId xmlns:a16="http://schemas.microsoft.com/office/drawing/2014/main" xmlns="" id="{1B51F40F-CEC5-4A05-A360-217BB45D0D91}"/>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40" name="Rectangle 39">
                <a:extLst>
                  <a:ext uri="{FF2B5EF4-FFF2-40B4-BE49-F238E27FC236}">
                    <a16:creationId xmlns:a16="http://schemas.microsoft.com/office/drawing/2014/main" xmlns="" id="{25098642-3B0F-4EDC-A1A8-7737D1713CC5}"/>
                  </a:ext>
                </a:extLst>
              </p:cNvPr>
              <p:cNvSpPr/>
              <p:nvPr/>
            </p:nvSpPr>
            <p:spPr>
              <a:xfrm flipH="1">
                <a:off x="8007712" y="5033235"/>
                <a:ext cx="4159392"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48" name="Oval 47">
                <a:extLst>
                  <a:ext uri="{FF2B5EF4-FFF2-40B4-BE49-F238E27FC236}">
                    <a16:creationId xmlns:a16="http://schemas.microsoft.com/office/drawing/2014/main" xmlns="" id="{3A85FF94-3744-4A29-A4CA-6D382B92317A}"/>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49" name="Oval 48">
                <a:extLst>
                  <a:ext uri="{FF2B5EF4-FFF2-40B4-BE49-F238E27FC236}">
                    <a16:creationId xmlns:a16="http://schemas.microsoft.com/office/drawing/2014/main" xmlns="" id="{58DFB96B-A63D-4EF5-93E0-257D081DD931}"/>
                  </a:ext>
                </a:extLst>
              </p:cNvPr>
              <p:cNvSpPr/>
              <p:nvPr/>
            </p:nvSpPr>
            <p:spPr>
              <a:xfrm flipH="1">
                <a:off x="9332942" y="4727306"/>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sp>
            <p:nvSpPr>
              <p:cNvPr id="50" name="Oval 49">
                <a:extLst>
                  <a:ext uri="{FF2B5EF4-FFF2-40B4-BE49-F238E27FC236}">
                    <a16:creationId xmlns:a16="http://schemas.microsoft.com/office/drawing/2014/main" xmlns="" id="{D0FF8D99-D6DC-41AC-A26B-81C696CD1987}"/>
                  </a:ext>
                </a:extLst>
              </p:cNvPr>
              <p:cNvSpPr/>
              <p:nvPr/>
            </p:nvSpPr>
            <p:spPr>
              <a:xfrm flipH="1">
                <a:off x="8736184"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1" name="Oval 50">
                <a:extLst>
                  <a:ext uri="{FF2B5EF4-FFF2-40B4-BE49-F238E27FC236}">
                    <a16:creationId xmlns:a16="http://schemas.microsoft.com/office/drawing/2014/main" xmlns="" id="{92489DC7-7B58-4DF7-A40B-A4001CE6633B}"/>
                  </a:ext>
                </a:extLst>
              </p:cNvPr>
              <p:cNvSpPr/>
              <p:nvPr/>
            </p:nvSpPr>
            <p:spPr>
              <a:xfrm flipH="1">
                <a:off x="8490456" y="4820098"/>
                <a:ext cx="393236" cy="372703"/>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2" name="Oval 51">
                <a:extLst>
                  <a:ext uri="{FF2B5EF4-FFF2-40B4-BE49-F238E27FC236}">
                    <a16:creationId xmlns:a16="http://schemas.microsoft.com/office/drawing/2014/main" xmlns="" id="{09865F64-C042-47AD-8B34-F6F84D0EAC4E}"/>
                  </a:ext>
                </a:extLst>
              </p:cNvPr>
              <p:cNvSpPr/>
              <p:nvPr/>
            </p:nvSpPr>
            <p:spPr>
              <a:xfrm flipH="1">
                <a:off x="8009669" y="4845022"/>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3" name="Oval 52">
                <a:extLst>
                  <a:ext uri="{FF2B5EF4-FFF2-40B4-BE49-F238E27FC236}">
                    <a16:creationId xmlns:a16="http://schemas.microsoft.com/office/drawing/2014/main" xmlns="" id="{7DE43FD9-3E91-43E9-8A6C-56D691CB7401}"/>
                  </a:ext>
                </a:extLst>
              </p:cNvPr>
              <p:cNvSpPr/>
              <p:nvPr/>
            </p:nvSpPr>
            <p:spPr>
              <a:xfrm flipH="1">
                <a:off x="8104585" y="44833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4" name="Oval 53">
                <a:extLst>
                  <a:ext uri="{FF2B5EF4-FFF2-40B4-BE49-F238E27FC236}">
                    <a16:creationId xmlns:a16="http://schemas.microsoft.com/office/drawing/2014/main" xmlns="" id="{63BBE7FD-FC7F-46F1-A172-4B24D669FF3A}"/>
                  </a:ext>
                </a:extLst>
              </p:cNvPr>
              <p:cNvSpPr/>
              <p:nvPr/>
            </p:nvSpPr>
            <p:spPr>
              <a:xfrm flipH="1">
                <a:off x="8005970" y="4772493"/>
                <a:ext cx="456127" cy="432311"/>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grpSp>
      </p:grpSp>
      <p:grpSp>
        <p:nvGrpSpPr>
          <p:cNvPr id="76" name="Group 75">
            <a:extLst>
              <a:ext uri="{FF2B5EF4-FFF2-40B4-BE49-F238E27FC236}">
                <a16:creationId xmlns:a16="http://schemas.microsoft.com/office/drawing/2014/main" xmlns="" id="{4C12742B-BBD2-4AE4-A02A-C2BC5C14061D}"/>
              </a:ext>
            </a:extLst>
          </p:cNvPr>
          <p:cNvGrpSpPr/>
          <p:nvPr/>
        </p:nvGrpSpPr>
        <p:grpSpPr>
          <a:xfrm>
            <a:off x="-3372" y="5771636"/>
            <a:ext cx="12195372" cy="1095419"/>
            <a:chOff x="-3372" y="5771636"/>
            <a:chExt cx="12195372" cy="1095419"/>
          </a:xfrm>
        </p:grpSpPr>
        <p:grpSp>
          <p:nvGrpSpPr>
            <p:cNvPr id="77" name="Group 76">
              <a:extLst>
                <a:ext uri="{FF2B5EF4-FFF2-40B4-BE49-F238E27FC236}">
                  <a16:creationId xmlns:a16="http://schemas.microsoft.com/office/drawing/2014/main" xmlns="" id="{703A3C69-2C76-4494-A75D-FB69B98724BA}"/>
                </a:ext>
              </a:extLst>
            </p:cNvPr>
            <p:cNvGrpSpPr/>
            <p:nvPr/>
          </p:nvGrpSpPr>
          <p:grpSpPr>
            <a:xfrm>
              <a:off x="-3372" y="6002404"/>
              <a:ext cx="2653222" cy="855594"/>
              <a:chOff x="5208276" y="5677120"/>
              <a:chExt cx="3880949" cy="1251508"/>
            </a:xfrm>
            <a:solidFill>
              <a:schemeClr val="bg1"/>
            </a:solidFill>
          </p:grpSpPr>
          <p:sp>
            <p:nvSpPr>
              <p:cNvPr id="118" name="Oval 117">
                <a:extLst>
                  <a:ext uri="{FF2B5EF4-FFF2-40B4-BE49-F238E27FC236}">
                    <a16:creationId xmlns:a16="http://schemas.microsoft.com/office/drawing/2014/main" xmlns="" id="{AB0A4FF9-FAC4-43C1-9501-C1C343AEBFD2}"/>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9" name="Oval 118">
                <a:extLst>
                  <a:ext uri="{FF2B5EF4-FFF2-40B4-BE49-F238E27FC236}">
                    <a16:creationId xmlns:a16="http://schemas.microsoft.com/office/drawing/2014/main" xmlns="" id="{F978CF49-1E5A-451C-8BC3-FEF1604F1A4A}"/>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0" name="Oval 119">
                <a:extLst>
                  <a:ext uri="{FF2B5EF4-FFF2-40B4-BE49-F238E27FC236}">
                    <a16:creationId xmlns:a16="http://schemas.microsoft.com/office/drawing/2014/main" xmlns="" id="{988C7211-316A-40F8-A150-78C907B8B58B}"/>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1" name="Oval 120">
                <a:extLst>
                  <a:ext uri="{FF2B5EF4-FFF2-40B4-BE49-F238E27FC236}">
                    <a16:creationId xmlns:a16="http://schemas.microsoft.com/office/drawing/2014/main" xmlns="" id="{E5386B6D-D3D2-44EB-9CC3-E1E7AB5F7D6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2" name="Oval 121">
                <a:extLst>
                  <a:ext uri="{FF2B5EF4-FFF2-40B4-BE49-F238E27FC236}">
                    <a16:creationId xmlns:a16="http://schemas.microsoft.com/office/drawing/2014/main" xmlns="" id="{583270BD-5E42-4C94-9147-D7CAD0AB15DF}"/>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3" name="Oval 122">
                <a:extLst>
                  <a:ext uri="{FF2B5EF4-FFF2-40B4-BE49-F238E27FC236}">
                    <a16:creationId xmlns:a16="http://schemas.microsoft.com/office/drawing/2014/main" xmlns="" id="{ECEE333A-4B64-4261-9A1A-1E3FA5F1D397}"/>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4" name="Oval 123">
                <a:extLst>
                  <a:ext uri="{FF2B5EF4-FFF2-40B4-BE49-F238E27FC236}">
                    <a16:creationId xmlns:a16="http://schemas.microsoft.com/office/drawing/2014/main" xmlns="" id="{C36573F1-37E8-4B72-AA4C-31D8F470D837}"/>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5" name="Oval 124">
                <a:extLst>
                  <a:ext uri="{FF2B5EF4-FFF2-40B4-BE49-F238E27FC236}">
                    <a16:creationId xmlns:a16="http://schemas.microsoft.com/office/drawing/2014/main" xmlns="" id="{86D353E0-00C5-4957-A3B2-24546EA54BAD}"/>
                  </a:ext>
                </a:extLst>
              </p:cNvPr>
              <p:cNvSpPr/>
              <p:nvPr/>
            </p:nvSpPr>
            <p:spPr>
              <a:xfrm>
                <a:off x="8369145" y="618281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6" name="Rectangle 125">
                <a:extLst>
                  <a:ext uri="{FF2B5EF4-FFF2-40B4-BE49-F238E27FC236}">
                    <a16:creationId xmlns:a16="http://schemas.microsoft.com/office/drawing/2014/main" xmlns="" id="{5F016A67-34C1-4386-9C9D-1055243B08AA}"/>
                  </a:ext>
                </a:extLst>
              </p:cNvPr>
              <p:cNvSpPr/>
              <p:nvPr/>
            </p:nvSpPr>
            <p:spPr>
              <a:xfrm>
                <a:off x="5208276" y="6761949"/>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7" name="Oval 126">
                <a:extLst>
                  <a:ext uri="{FF2B5EF4-FFF2-40B4-BE49-F238E27FC236}">
                    <a16:creationId xmlns:a16="http://schemas.microsoft.com/office/drawing/2014/main" xmlns="" id="{0252C833-C678-45CA-A199-7F35716EE1E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8" name="Oval 127">
                <a:extLst>
                  <a:ext uri="{FF2B5EF4-FFF2-40B4-BE49-F238E27FC236}">
                    <a16:creationId xmlns:a16="http://schemas.microsoft.com/office/drawing/2014/main" xmlns="" id="{4EC45244-B879-41AA-8FFE-075FAE0D099F}"/>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9" name="Oval 128">
                <a:extLst>
                  <a:ext uri="{FF2B5EF4-FFF2-40B4-BE49-F238E27FC236}">
                    <a16:creationId xmlns:a16="http://schemas.microsoft.com/office/drawing/2014/main" xmlns="" id="{C9955BB6-A182-42D7-8994-85C18BBD588E}"/>
                  </a:ext>
                </a:extLst>
              </p:cNvPr>
              <p:cNvSpPr/>
              <p:nvPr/>
            </p:nvSpPr>
            <p:spPr>
              <a:xfrm>
                <a:off x="5213208" y="6320028"/>
                <a:ext cx="595719" cy="59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0" name="Oval 129">
                <a:extLst>
                  <a:ext uri="{FF2B5EF4-FFF2-40B4-BE49-F238E27FC236}">
                    <a16:creationId xmlns:a16="http://schemas.microsoft.com/office/drawing/2014/main" xmlns="" id="{4957CEC7-D042-4C70-B305-ADD45B712C8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78" name="Group 77">
              <a:extLst>
                <a:ext uri="{FF2B5EF4-FFF2-40B4-BE49-F238E27FC236}">
                  <a16:creationId xmlns:a16="http://schemas.microsoft.com/office/drawing/2014/main" xmlns="" id="{85263D1D-5206-45BF-A1B3-E3D126751B1E}"/>
                </a:ext>
              </a:extLst>
            </p:cNvPr>
            <p:cNvGrpSpPr/>
            <p:nvPr/>
          </p:nvGrpSpPr>
          <p:grpSpPr>
            <a:xfrm>
              <a:off x="2503359" y="5771636"/>
              <a:ext cx="3430784" cy="1086364"/>
              <a:chOff x="5096347" y="5677120"/>
              <a:chExt cx="3992878" cy="1264356"/>
            </a:xfrm>
            <a:solidFill>
              <a:schemeClr val="bg1"/>
            </a:solidFill>
          </p:grpSpPr>
          <p:sp>
            <p:nvSpPr>
              <p:cNvPr id="105" name="Oval 104">
                <a:extLst>
                  <a:ext uri="{FF2B5EF4-FFF2-40B4-BE49-F238E27FC236}">
                    <a16:creationId xmlns:a16="http://schemas.microsoft.com/office/drawing/2014/main" xmlns="" id="{18DFA296-156D-4009-9788-2546166426B9}"/>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6" name="Oval 105">
                <a:extLst>
                  <a:ext uri="{FF2B5EF4-FFF2-40B4-BE49-F238E27FC236}">
                    <a16:creationId xmlns:a16="http://schemas.microsoft.com/office/drawing/2014/main" xmlns="" id="{EBA87D00-E5AE-499A-8A49-48AFDF3E0DD7}"/>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7" name="Oval 106">
                <a:extLst>
                  <a:ext uri="{FF2B5EF4-FFF2-40B4-BE49-F238E27FC236}">
                    <a16:creationId xmlns:a16="http://schemas.microsoft.com/office/drawing/2014/main" xmlns="" id="{E581E2D3-A2F4-46C1-9CE1-4D3350119764}"/>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8" name="Oval 107">
                <a:extLst>
                  <a:ext uri="{FF2B5EF4-FFF2-40B4-BE49-F238E27FC236}">
                    <a16:creationId xmlns:a16="http://schemas.microsoft.com/office/drawing/2014/main" xmlns="" id="{B145E789-11AE-422F-A756-ED76C76EEA3A}"/>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9" name="Oval 108">
                <a:extLst>
                  <a:ext uri="{FF2B5EF4-FFF2-40B4-BE49-F238E27FC236}">
                    <a16:creationId xmlns:a16="http://schemas.microsoft.com/office/drawing/2014/main" xmlns="" id="{B8B4C9CD-46F0-4869-8B22-1B12FAA56467}"/>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0" name="Oval 109">
                <a:extLst>
                  <a:ext uri="{FF2B5EF4-FFF2-40B4-BE49-F238E27FC236}">
                    <a16:creationId xmlns:a16="http://schemas.microsoft.com/office/drawing/2014/main" xmlns="" id="{5C1166E9-C181-4A2A-B0A8-A2AFBF5B9824}"/>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1" name="Oval 110">
                <a:extLst>
                  <a:ext uri="{FF2B5EF4-FFF2-40B4-BE49-F238E27FC236}">
                    <a16:creationId xmlns:a16="http://schemas.microsoft.com/office/drawing/2014/main" xmlns="" id="{8BA83311-26E5-4485-9FE7-4244FE0DA60D}"/>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2" name="Oval 111">
                <a:extLst>
                  <a:ext uri="{FF2B5EF4-FFF2-40B4-BE49-F238E27FC236}">
                    <a16:creationId xmlns:a16="http://schemas.microsoft.com/office/drawing/2014/main" xmlns="" id="{4768E5B8-5B7C-4A36-9FF6-7406D0BA39A4}"/>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3" name="Rectangle 112">
                <a:extLst>
                  <a:ext uri="{FF2B5EF4-FFF2-40B4-BE49-F238E27FC236}">
                    <a16:creationId xmlns:a16="http://schemas.microsoft.com/office/drawing/2014/main" xmlns="" id="{9ECD3B48-F20E-4171-A173-84BF3B4D009D}"/>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4" name="Oval 113">
                <a:extLst>
                  <a:ext uri="{FF2B5EF4-FFF2-40B4-BE49-F238E27FC236}">
                    <a16:creationId xmlns:a16="http://schemas.microsoft.com/office/drawing/2014/main" xmlns="" id="{CD1C6392-8FAF-49A6-B69D-50B51872598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5" name="Oval 114">
                <a:extLst>
                  <a:ext uri="{FF2B5EF4-FFF2-40B4-BE49-F238E27FC236}">
                    <a16:creationId xmlns:a16="http://schemas.microsoft.com/office/drawing/2014/main" xmlns="" id="{17812A5D-426E-4FC1-BE4D-3E2BAB38703C}"/>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6" name="Oval 115">
                <a:extLst>
                  <a:ext uri="{FF2B5EF4-FFF2-40B4-BE49-F238E27FC236}">
                    <a16:creationId xmlns:a16="http://schemas.microsoft.com/office/drawing/2014/main" xmlns="" id="{2E2A221B-DF7D-42A3-A2EF-B24FF15CF151}"/>
                  </a:ext>
                </a:extLst>
              </p:cNvPr>
              <p:cNvSpPr/>
              <p:nvPr/>
            </p:nvSpPr>
            <p:spPr>
              <a:xfrm>
                <a:off x="5096347" y="6288693"/>
                <a:ext cx="595719" cy="595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7" name="Oval 116">
                <a:extLst>
                  <a:ext uri="{FF2B5EF4-FFF2-40B4-BE49-F238E27FC236}">
                    <a16:creationId xmlns:a16="http://schemas.microsoft.com/office/drawing/2014/main" xmlns="" id="{A7207D26-B165-4191-B782-B313E6D89207}"/>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79" name="Group 78">
              <a:extLst>
                <a:ext uri="{FF2B5EF4-FFF2-40B4-BE49-F238E27FC236}">
                  <a16:creationId xmlns:a16="http://schemas.microsoft.com/office/drawing/2014/main" xmlns="" id="{012A7D5B-F4DA-4FC9-B4CA-16A84220B4F3}"/>
                </a:ext>
              </a:extLst>
            </p:cNvPr>
            <p:cNvGrpSpPr/>
            <p:nvPr/>
          </p:nvGrpSpPr>
          <p:grpSpPr>
            <a:xfrm flipH="1">
              <a:off x="5677557" y="5865298"/>
              <a:ext cx="3459076" cy="994002"/>
              <a:chOff x="5176824" y="5783050"/>
              <a:chExt cx="4025805" cy="1156862"/>
            </a:xfrm>
            <a:solidFill>
              <a:schemeClr val="bg1"/>
            </a:solidFill>
          </p:grpSpPr>
          <p:sp>
            <p:nvSpPr>
              <p:cNvPr id="93" name="Oval 92">
                <a:extLst>
                  <a:ext uri="{FF2B5EF4-FFF2-40B4-BE49-F238E27FC236}">
                    <a16:creationId xmlns:a16="http://schemas.microsoft.com/office/drawing/2014/main" xmlns="" id="{CB3F5042-7620-48AA-8AA9-A60CD6C0B1BE}"/>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Oval 93">
                <a:extLst>
                  <a:ext uri="{FF2B5EF4-FFF2-40B4-BE49-F238E27FC236}">
                    <a16:creationId xmlns:a16="http://schemas.microsoft.com/office/drawing/2014/main" xmlns="" id="{3D959D20-A083-4781-949F-FB1D6B99FF73}"/>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Oval 94">
                <a:extLst>
                  <a:ext uri="{FF2B5EF4-FFF2-40B4-BE49-F238E27FC236}">
                    <a16:creationId xmlns:a16="http://schemas.microsoft.com/office/drawing/2014/main" xmlns="" id="{9D6D4CD8-9320-4966-824F-584E128F0E65}"/>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Oval 95">
                <a:extLst>
                  <a:ext uri="{FF2B5EF4-FFF2-40B4-BE49-F238E27FC236}">
                    <a16:creationId xmlns:a16="http://schemas.microsoft.com/office/drawing/2014/main" xmlns="" id="{5195F3D2-551E-4893-8A58-67C10C93788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7" name="Oval 96">
                <a:extLst>
                  <a:ext uri="{FF2B5EF4-FFF2-40B4-BE49-F238E27FC236}">
                    <a16:creationId xmlns:a16="http://schemas.microsoft.com/office/drawing/2014/main" xmlns="" id="{C83E48FF-087F-4B2E-8279-6DF0342F5264}"/>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8" name="Oval 97">
                <a:extLst>
                  <a:ext uri="{FF2B5EF4-FFF2-40B4-BE49-F238E27FC236}">
                    <a16:creationId xmlns:a16="http://schemas.microsoft.com/office/drawing/2014/main" xmlns="" id="{DD51383D-208D-4641-8844-76B3C1D852A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9" name="Oval 98">
                <a:extLst>
                  <a:ext uri="{FF2B5EF4-FFF2-40B4-BE49-F238E27FC236}">
                    <a16:creationId xmlns:a16="http://schemas.microsoft.com/office/drawing/2014/main" xmlns="" id="{6A6669FB-E736-4C60-8A29-BAA5417CF2DA}"/>
                  </a:ext>
                </a:extLst>
              </p:cNvPr>
              <p:cNvSpPr/>
              <p:nvPr/>
            </p:nvSpPr>
            <p:spPr>
              <a:xfrm>
                <a:off x="8482549" y="610077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0" name="Rectangle 99">
                <a:extLst>
                  <a:ext uri="{FF2B5EF4-FFF2-40B4-BE49-F238E27FC236}">
                    <a16:creationId xmlns:a16="http://schemas.microsoft.com/office/drawing/2014/main" xmlns="" id="{DB80CD61-B537-4EE2-BC89-94F28C57ACAE}"/>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1" name="Oval 100">
                <a:extLst>
                  <a:ext uri="{FF2B5EF4-FFF2-40B4-BE49-F238E27FC236}">
                    <a16:creationId xmlns:a16="http://schemas.microsoft.com/office/drawing/2014/main" xmlns="" id="{6C0E99CA-9970-48CD-A2C8-6F6D40617667}"/>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2" name="Oval 101">
                <a:extLst>
                  <a:ext uri="{FF2B5EF4-FFF2-40B4-BE49-F238E27FC236}">
                    <a16:creationId xmlns:a16="http://schemas.microsoft.com/office/drawing/2014/main" xmlns="" id="{2899C702-B8A3-44C8-8C1A-96C97464AE2D}"/>
                  </a:ext>
                </a:extLst>
              </p:cNvPr>
              <p:cNvSpPr/>
              <p:nvPr/>
            </p:nvSpPr>
            <p:spPr>
              <a:xfrm>
                <a:off x="5176824" y="6066471"/>
                <a:ext cx="849276" cy="8492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03" name="Oval 102">
                <a:extLst>
                  <a:ext uri="{FF2B5EF4-FFF2-40B4-BE49-F238E27FC236}">
                    <a16:creationId xmlns:a16="http://schemas.microsoft.com/office/drawing/2014/main" xmlns="" id="{A7CDC775-77B4-4AD9-ADD0-A0FF9EAEAC4C}"/>
                  </a:ext>
                </a:extLst>
              </p:cNvPr>
              <p:cNvSpPr/>
              <p:nvPr/>
            </p:nvSpPr>
            <p:spPr>
              <a:xfrm>
                <a:off x="7541959" y="6181631"/>
                <a:ext cx="1213393"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4" name="Oval 103">
                <a:extLst>
                  <a:ext uri="{FF2B5EF4-FFF2-40B4-BE49-F238E27FC236}">
                    <a16:creationId xmlns:a16="http://schemas.microsoft.com/office/drawing/2014/main" xmlns="" id="{D5FB79FB-0C39-4C1B-AD25-2160424267C4}"/>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0" name="Group 79">
              <a:extLst>
                <a:ext uri="{FF2B5EF4-FFF2-40B4-BE49-F238E27FC236}">
                  <a16:creationId xmlns:a16="http://schemas.microsoft.com/office/drawing/2014/main" xmlns="" id="{EB52E871-9D18-4C7B-B4CD-E81CFC1DBCCB}"/>
                </a:ext>
              </a:extLst>
            </p:cNvPr>
            <p:cNvGrpSpPr/>
            <p:nvPr/>
          </p:nvGrpSpPr>
          <p:grpSpPr>
            <a:xfrm flipH="1">
              <a:off x="8843757" y="5862653"/>
              <a:ext cx="3348243" cy="1004402"/>
              <a:chOff x="5192411" y="5783050"/>
              <a:chExt cx="3896814" cy="1168966"/>
            </a:xfrm>
            <a:solidFill>
              <a:schemeClr val="bg1"/>
            </a:solidFill>
          </p:grpSpPr>
          <p:sp>
            <p:nvSpPr>
              <p:cNvPr id="81" name="Oval 80">
                <a:extLst>
                  <a:ext uri="{FF2B5EF4-FFF2-40B4-BE49-F238E27FC236}">
                    <a16:creationId xmlns:a16="http://schemas.microsoft.com/office/drawing/2014/main" xmlns="" id="{FF5789D8-4786-4DF4-95F6-A90FBEAF85B5}"/>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2" name="Oval 81">
                <a:extLst>
                  <a:ext uri="{FF2B5EF4-FFF2-40B4-BE49-F238E27FC236}">
                    <a16:creationId xmlns:a16="http://schemas.microsoft.com/office/drawing/2014/main" xmlns="" id="{F090F829-9315-4CA1-8D6A-2DB7CDF82816}"/>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3" name="Oval 82">
                <a:extLst>
                  <a:ext uri="{FF2B5EF4-FFF2-40B4-BE49-F238E27FC236}">
                    <a16:creationId xmlns:a16="http://schemas.microsoft.com/office/drawing/2014/main" xmlns="" id="{D9926DD9-254C-4C69-B6CC-B0D98F5490E7}"/>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4" name="Oval 83">
                <a:extLst>
                  <a:ext uri="{FF2B5EF4-FFF2-40B4-BE49-F238E27FC236}">
                    <a16:creationId xmlns:a16="http://schemas.microsoft.com/office/drawing/2014/main" xmlns="" id="{CFCB6364-1C64-4076-8756-77A8E36FF0DD}"/>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5" name="Oval 84">
                <a:extLst>
                  <a:ext uri="{FF2B5EF4-FFF2-40B4-BE49-F238E27FC236}">
                    <a16:creationId xmlns:a16="http://schemas.microsoft.com/office/drawing/2014/main" xmlns="" id="{7D337828-1D66-42DB-9EC7-00FD2187066C}"/>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6" name="Oval 85">
                <a:extLst>
                  <a:ext uri="{FF2B5EF4-FFF2-40B4-BE49-F238E27FC236}">
                    <a16:creationId xmlns:a16="http://schemas.microsoft.com/office/drawing/2014/main" xmlns="" id="{5E093C55-07F0-46C1-8122-1D60D10D851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87" name="Oval 86">
                <a:extLst>
                  <a:ext uri="{FF2B5EF4-FFF2-40B4-BE49-F238E27FC236}">
                    <a16:creationId xmlns:a16="http://schemas.microsoft.com/office/drawing/2014/main" xmlns="" id="{797F0166-9ABD-4816-B8B9-03CE4A1CF37E}"/>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8" name="Rectangle 87">
                <a:extLst>
                  <a:ext uri="{FF2B5EF4-FFF2-40B4-BE49-F238E27FC236}">
                    <a16:creationId xmlns:a16="http://schemas.microsoft.com/office/drawing/2014/main" xmlns="" id="{E6C2B19F-F75C-4AE1-8690-1A7AA8BFD395}"/>
                  </a:ext>
                </a:extLst>
              </p:cNvPr>
              <p:cNvSpPr/>
              <p:nvPr/>
            </p:nvSpPr>
            <p:spPr>
              <a:xfrm>
                <a:off x="5192411" y="6613640"/>
                <a:ext cx="3880949" cy="32379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9" name="Oval 88">
                <a:extLst>
                  <a:ext uri="{FF2B5EF4-FFF2-40B4-BE49-F238E27FC236}">
                    <a16:creationId xmlns:a16="http://schemas.microsoft.com/office/drawing/2014/main" xmlns="" id="{90282034-C4CF-443B-9646-1DB95B8C8D74}"/>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0" name="Oval 89">
                <a:extLst>
                  <a:ext uri="{FF2B5EF4-FFF2-40B4-BE49-F238E27FC236}">
                    <a16:creationId xmlns:a16="http://schemas.microsoft.com/office/drawing/2014/main" xmlns="" id="{7939ED8E-F096-4B69-9BE6-EC7DFD687634}"/>
                  </a:ext>
                </a:extLst>
              </p:cNvPr>
              <p:cNvSpPr/>
              <p:nvPr/>
            </p:nvSpPr>
            <p:spPr>
              <a:xfrm>
                <a:off x="5192411" y="6044349"/>
                <a:ext cx="907666" cy="9076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1" name="Oval 90">
                <a:extLst>
                  <a:ext uri="{FF2B5EF4-FFF2-40B4-BE49-F238E27FC236}">
                    <a16:creationId xmlns:a16="http://schemas.microsoft.com/office/drawing/2014/main" xmlns="" id="{7F038885-7C8E-4EF9-9221-F5B2ACCC797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Oval 91">
                <a:extLst>
                  <a:ext uri="{FF2B5EF4-FFF2-40B4-BE49-F238E27FC236}">
                    <a16:creationId xmlns:a16="http://schemas.microsoft.com/office/drawing/2014/main" xmlns="" id="{6FE9DDEF-C633-4DC4-BC55-2A8FCB686D69}"/>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pic>
        <p:nvPicPr>
          <p:cNvPr id="135" name="Picture 134" descr="Description: cid:image001.png@01D30535.E9EF8370"/>
          <p:cNvPicPr/>
          <p:nvPr/>
        </p:nvPicPr>
        <p:blipFill>
          <a:blip r:embed="rId4">
            <a:extLst>
              <a:ext uri="{28A0092B-C50C-407E-A947-70E740481C1C}">
                <a14:useLocalDpi xmlns:a14="http://schemas.microsoft.com/office/drawing/2010/main" val="0"/>
              </a:ext>
            </a:extLst>
          </a:blip>
          <a:srcRect/>
          <a:stretch>
            <a:fillRect/>
          </a:stretch>
        </p:blipFill>
        <p:spPr bwMode="auto">
          <a:xfrm>
            <a:off x="9124696" y="6333607"/>
            <a:ext cx="832888" cy="519787"/>
          </a:xfrm>
          <a:prstGeom prst="rect">
            <a:avLst/>
          </a:prstGeom>
          <a:noFill/>
          <a:ln>
            <a:noFill/>
          </a:ln>
        </p:spPr>
      </p:pic>
      <p:pic>
        <p:nvPicPr>
          <p:cNvPr id="137" name="Picture 136"/>
          <p:cNvPicPr/>
          <p:nvPr/>
        </p:nvPicPr>
        <p:blipFill>
          <a:blip r:embed="rId5" cstate="print">
            <a:extLst>
              <a:ext uri="{28A0092B-C50C-407E-A947-70E740481C1C}">
                <a14:useLocalDpi xmlns:a14="http://schemas.microsoft.com/office/drawing/2010/main" val="0"/>
              </a:ext>
            </a:extLst>
          </a:blip>
          <a:stretch>
            <a:fillRect/>
          </a:stretch>
        </p:blipFill>
        <p:spPr>
          <a:xfrm>
            <a:off x="1962226" y="6360229"/>
            <a:ext cx="607035" cy="481599"/>
          </a:xfrm>
          <a:prstGeom prst="rect">
            <a:avLst/>
          </a:prstGeom>
        </p:spPr>
      </p:pic>
      <p:pic>
        <p:nvPicPr>
          <p:cNvPr id="132" name="Picture 131" descr="\\192.168.1.187\Public\ANTETE_MLPDA\MLPDA_e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994" y="6341850"/>
            <a:ext cx="3050504" cy="468929"/>
          </a:xfrm>
          <a:prstGeom prst="rect">
            <a:avLst/>
          </a:prstGeom>
          <a:noFill/>
          <a:extLst>
            <a:ext uri="{909E8E84-426E-40DD-AFC4-6F175D3DCCD1}">
              <a14:hiddenFill xmlns:a14="http://schemas.microsoft.com/office/drawing/2010/main">
                <a:solidFill>
                  <a:srgbClr val="FFFFFF"/>
                </a:solidFill>
              </a14:hiddenFill>
            </a:ext>
          </a:extLst>
        </p:spPr>
      </p:pic>
      <p:sp>
        <p:nvSpPr>
          <p:cNvPr id="4" name="Right Arrow 3"/>
          <p:cNvSpPr/>
          <p:nvPr/>
        </p:nvSpPr>
        <p:spPr>
          <a:xfrm>
            <a:off x="1023370" y="2253584"/>
            <a:ext cx="3766960" cy="533400"/>
          </a:xfrm>
          <a:prstGeom prst="rightArrow">
            <a:avLst>
              <a:gd name="adj1" fmla="val 50000"/>
              <a:gd name="adj2" fmla="val 124799"/>
            </a:avLst>
          </a:prstGeom>
          <a:gradFill>
            <a:gsLst>
              <a:gs pos="0">
                <a:srgbClr val="003399">
                  <a:lumMod val="20000"/>
                  <a:lumOff val="80000"/>
                </a:srgbClr>
              </a:gs>
              <a:gs pos="100000">
                <a:srgbClr val="003399">
                  <a:lumMod val="100000"/>
                </a:srgbClr>
              </a:gs>
              <a:gs pos="53000">
                <a:srgbClr val="003399">
                  <a:lumMod val="25000"/>
                  <a:lumOff val="75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929329" y="1250015"/>
            <a:ext cx="11034607" cy="1200329"/>
          </a:xfrm>
          <a:prstGeom prst="rect">
            <a:avLst/>
          </a:prstGeom>
          <a:noFill/>
        </p:spPr>
        <p:txBody>
          <a:bodyPr wrap="square" rtlCol="0">
            <a:spAutoFit/>
          </a:bodyPr>
          <a:lstStyle/>
          <a:p>
            <a:r>
              <a:rPr lang="en-GB" sz="3600" b="1" dirty="0" smtClean="0">
                <a:solidFill>
                  <a:srgbClr val="003399"/>
                </a:solidFill>
              </a:rPr>
              <a:t>Joint Paper on </a:t>
            </a:r>
            <a:r>
              <a:rPr lang="en-GB" sz="3600" b="1" dirty="0" err="1">
                <a:solidFill>
                  <a:srgbClr val="003399"/>
                </a:solidFill>
              </a:rPr>
              <a:t>Interreg</a:t>
            </a:r>
            <a:r>
              <a:rPr lang="en-GB" sz="3600" b="1" dirty="0">
                <a:solidFill>
                  <a:srgbClr val="003399"/>
                </a:solidFill>
              </a:rPr>
              <a:t> NEXT Strategic </a:t>
            </a:r>
            <a:r>
              <a:rPr lang="en-GB" sz="3600" b="1" dirty="0" smtClean="0">
                <a:solidFill>
                  <a:srgbClr val="003399"/>
                </a:solidFill>
              </a:rPr>
              <a:t>Programming</a:t>
            </a:r>
          </a:p>
          <a:p>
            <a:r>
              <a:rPr lang="en-GB" sz="3600" b="1" dirty="0" smtClean="0">
                <a:solidFill>
                  <a:srgbClr val="003399"/>
                </a:solidFill>
              </a:rPr>
              <a:t>2021 </a:t>
            </a:r>
            <a:r>
              <a:rPr lang="en-GB" sz="3600" b="1" dirty="0">
                <a:solidFill>
                  <a:srgbClr val="003399"/>
                </a:solidFill>
              </a:rPr>
              <a:t>- 2027</a:t>
            </a:r>
          </a:p>
        </p:txBody>
      </p:sp>
      <p:sp>
        <p:nvSpPr>
          <p:cNvPr id="6" name="TextBox 5"/>
          <p:cNvSpPr txBox="1"/>
          <p:nvPr/>
        </p:nvSpPr>
        <p:spPr>
          <a:xfrm>
            <a:off x="5241835" y="2606859"/>
            <a:ext cx="4021497" cy="646331"/>
          </a:xfrm>
          <a:prstGeom prst="rect">
            <a:avLst/>
          </a:prstGeom>
          <a:noFill/>
        </p:spPr>
        <p:txBody>
          <a:bodyPr wrap="square" rtlCol="0">
            <a:spAutoFit/>
          </a:bodyPr>
          <a:lstStyle/>
          <a:p>
            <a:r>
              <a:rPr lang="en-GB" sz="3600" b="1" dirty="0" smtClean="0">
                <a:solidFill>
                  <a:srgbClr val="003399"/>
                </a:solidFill>
              </a:rPr>
              <a:t>Black Sea Synergy</a:t>
            </a:r>
            <a:endParaRPr lang="en-GB" sz="3600" b="1" dirty="0">
              <a:solidFill>
                <a:srgbClr val="003399"/>
              </a:solidFill>
            </a:endParaRPr>
          </a:p>
        </p:txBody>
      </p:sp>
      <p:sp>
        <p:nvSpPr>
          <p:cNvPr id="17" name="TextBox 16"/>
          <p:cNvSpPr txBox="1"/>
          <p:nvPr/>
        </p:nvSpPr>
        <p:spPr>
          <a:xfrm>
            <a:off x="1090332" y="3699248"/>
            <a:ext cx="5370697" cy="646331"/>
          </a:xfrm>
          <a:prstGeom prst="rect">
            <a:avLst/>
          </a:prstGeom>
          <a:noFill/>
        </p:spPr>
        <p:txBody>
          <a:bodyPr wrap="square" rtlCol="0">
            <a:spAutoFit/>
          </a:bodyPr>
          <a:lstStyle/>
          <a:p>
            <a:r>
              <a:rPr lang="en-GB" sz="3600" b="1" dirty="0" smtClean="0">
                <a:solidFill>
                  <a:srgbClr val="003399"/>
                </a:solidFill>
              </a:rPr>
              <a:t>Common Maritime Agenda</a:t>
            </a:r>
            <a:endParaRPr lang="en-GB" sz="3600" b="1" dirty="0">
              <a:solidFill>
                <a:srgbClr val="003399"/>
              </a:solidFill>
            </a:endParaRPr>
          </a:p>
        </p:txBody>
      </p:sp>
      <p:sp>
        <p:nvSpPr>
          <p:cNvPr id="18" name="TextBox 17"/>
          <p:cNvSpPr txBox="1"/>
          <p:nvPr/>
        </p:nvSpPr>
        <p:spPr>
          <a:xfrm>
            <a:off x="4805291" y="4875345"/>
            <a:ext cx="5496209" cy="646331"/>
          </a:xfrm>
          <a:prstGeom prst="rect">
            <a:avLst/>
          </a:prstGeom>
          <a:noFill/>
        </p:spPr>
        <p:txBody>
          <a:bodyPr wrap="square" rtlCol="0">
            <a:spAutoFit/>
          </a:bodyPr>
          <a:lstStyle/>
          <a:p>
            <a:r>
              <a:rPr lang="en-GB" sz="3600" b="1" dirty="0" smtClean="0">
                <a:solidFill>
                  <a:srgbClr val="003399"/>
                </a:solidFill>
              </a:rPr>
              <a:t>Macro-regional strategies</a:t>
            </a:r>
            <a:endParaRPr lang="en-GB" sz="3600" b="1" dirty="0">
              <a:solidFill>
                <a:srgbClr val="003399"/>
              </a:solidFill>
            </a:endParaRPr>
          </a:p>
        </p:txBody>
      </p:sp>
      <p:sp>
        <p:nvSpPr>
          <p:cNvPr id="139" name="Right Arrow 138"/>
          <p:cNvSpPr/>
          <p:nvPr/>
        </p:nvSpPr>
        <p:spPr>
          <a:xfrm>
            <a:off x="5334069" y="3160931"/>
            <a:ext cx="3766960" cy="533400"/>
          </a:xfrm>
          <a:prstGeom prst="rightArrow">
            <a:avLst>
              <a:gd name="adj1" fmla="val 50000"/>
              <a:gd name="adj2" fmla="val 124799"/>
            </a:avLst>
          </a:prstGeom>
          <a:gradFill>
            <a:gsLst>
              <a:gs pos="0">
                <a:srgbClr val="003399">
                  <a:lumMod val="20000"/>
                  <a:lumOff val="80000"/>
                </a:srgbClr>
              </a:gs>
              <a:gs pos="100000">
                <a:srgbClr val="003399">
                  <a:lumMod val="100000"/>
                </a:srgbClr>
              </a:gs>
              <a:gs pos="53000">
                <a:srgbClr val="003399">
                  <a:lumMod val="25000"/>
                  <a:lumOff val="75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0" name="Right Arrow 139"/>
          <p:cNvSpPr/>
          <p:nvPr/>
        </p:nvSpPr>
        <p:spPr>
          <a:xfrm>
            <a:off x="1187050" y="4309111"/>
            <a:ext cx="3766960" cy="533400"/>
          </a:xfrm>
          <a:prstGeom prst="rightArrow">
            <a:avLst>
              <a:gd name="adj1" fmla="val 50000"/>
              <a:gd name="adj2" fmla="val 124799"/>
            </a:avLst>
          </a:prstGeom>
          <a:gradFill>
            <a:gsLst>
              <a:gs pos="0">
                <a:srgbClr val="003399">
                  <a:lumMod val="20000"/>
                  <a:lumOff val="80000"/>
                </a:srgbClr>
              </a:gs>
              <a:gs pos="100000">
                <a:srgbClr val="003399">
                  <a:lumMod val="100000"/>
                </a:srgbClr>
              </a:gs>
              <a:gs pos="53000">
                <a:srgbClr val="003399">
                  <a:lumMod val="25000"/>
                  <a:lumOff val="75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1" name="Right Arrow 140"/>
          <p:cNvSpPr/>
          <p:nvPr/>
        </p:nvSpPr>
        <p:spPr>
          <a:xfrm>
            <a:off x="4910252" y="5414996"/>
            <a:ext cx="3766960" cy="533400"/>
          </a:xfrm>
          <a:prstGeom prst="rightArrow">
            <a:avLst>
              <a:gd name="adj1" fmla="val 50000"/>
              <a:gd name="adj2" fmla="val 124799"/>
            </a:avLst>
          </a:prstGeom>
          <a:gradFill>
            <a:gsLst>
              <a:gs pos="0">
                <a:srgbClr val="003399">
                  <a:lumMod val="20000"/>
                  <a:lumOff val="80000"/>
                </a:srgbClr>
              </a:gs>
              <a:gs pos="100000">
                <a:srgbClr val="003399">
                  <a:lumMod val="100000"/>
                </a:srgbClr>
              </a:gs>
              <a:gs pos="53000">
                <a:srgbClr val="003399">
                  <a:lumMod val="25000"/>
                  <a:lumOff val="75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28954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 name="Picture 2" descr="C:\Users\PaulM\Desktop\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7" y="-64386"/>
            <a:ext cx="12243764" cy="6909851"/>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a:extLst>
              <a:ext uri="{FF2B5EF4-FFF2-40B4-BE49-F238E27FC236}">
                <a16:creationId xmlns:a16="http://schemas.microsoft.com/office/drawing/2014/main" xmlns="" id="{F055CC35-023A-4671-98FC-A01D8F0F30DE}"/>
              </a:ext>
            </a:extLst>
          </p:cNvPr>
          <p:cNvSpPr txBox="1"/>
          <p:nvPr/>
        </p:nvSpPr>
        <p:spPr>
          <a:xfrm>
            <a:off x="0" y="3829110"/>
            <a:ext cx="4345641" cy="1631216"/>
          </a:xfrm>
          <a:prstGeom prst="rect">
            <a:avLst/>
          </a:prstGeom>
          <a:solidFill>
            <a:schemeClr val="accent4">
              <a:alpha val="10000"/>
            </a:schemeClr>
          </a:solidFill>
          <a:ln>
            <a:noFill/>
          </a:ln>
          <a:effectLst>
            <a:glow rad="139700">
              <a:schemeClr val="accent3">
                <a:alpha val="10000"/>
              </a:schemeClr>
            </a:glow>
          </a:effectLst>
        </p:spPr>
        <p:txBody>
          <a:bodyPr wrap="square" rtlCol="0">
            <a:spAutoFit/>
          </a:bodyPr>
          <a:lstStyle/>
          <a:p>
            <a:pPr algn="just"/>
            <a:r>
              <a:rPr lang="en-GB" sz="2000" dirty="0">
                <a:solidFill>
                  <a:srgbClr val="000066"/>
                </a:solidFill>
              </a:rPr>
              <a:t>B</a:t>
            </a:r>
            <a:r>
              <a:rPr lang="en-GB" sz="2000" dirty="0" smtClean="0">
                <a:solidFill>
                  <a:srgbClr val="000066"/>
                </a:solidFill>
              </a:rPr>
              <a:t>asis </a:t>
            </a:r>
            <a:r>
              <a:rPr lang="en-GB" sz="2000" dirty="0">
                <a:solidFill>
                  <a:srgbClr val="000066"/>
                </a:solidFill>
              </a:rPr>
              <a:t>for programming discussions on post-2020 Cross-Border Cooperation (CBC) on EU external borders with Member States (MS) and </a:t>
            </a:r>
            <a:r>
              <a:rPr lang="en-GB" sz="2000" dirty="0" smtClean="0">
                <a:solidFill>
                  <a:srgbClr val="000066"/>
                </a:solidFill>
              </a:rPr>
              <a:t>Partner </a:t>
            </a:r>
            <a:r>
              <a:rPr lang="en-GB" sz="2000" dirty="0" smtClean="0">
                <a:solidFill>
                  <a:srgbClr val="000066"/>
                </a:solidFill>
              </a:rPr>
              <a:t>Countries in the framework of </a:t>
            </a:r>
            <a:r>
              <a:rPr lang="en-GB" sz="2000" dirty="0" err="1" smtClean="0">
                <a:solidFill>
                  <a:srgbClr val="000066"/>
                </a:solidFill>
              </a:rPr>
              <a:t>ENP</a:t>
            </a:r>
            <a:r>
              <a:rPr lang="en-GB" sz="2000" dirty="0" smtClean="0">
                <a:solidFill>
                  <a:srgbClr val="000066"/>
                </a:solidFill>
              </a:rPr>
              <a:t> &amp; </a:t>
            </a:r>
            <a:r>
              <a:rPr lang="en-GB" sz="2000" dirty="0" err="1" smtClean="0">
                <a:solidFill>
                  <a:srgbClr val="000066"/>
                </a:solidFill>
              </a:rPr>
              <a:t>CP</a:t>
            </a:r>
            <a:endParaRPr lang="ko-KR" altLang="en-US" sz="2000" dirty="0">
              <a:solidFill>
                <a:srgbClr val="000066"/>
              </a:solidFill>
              <a:cs typeface="Arial" pitchFamily="34" charset="0"/>
            </a:endParaRPr>
          </a:p>
        </p:txBody>
      </p:sp>
      <p:sp>
        <p:nvSpPr>
          <p:cNvPr id="43" name="TextBox 42">
            <a:extLst>
              <a:ext uri="{FF2B5EF4-FFF2-40B4-BE49-F238E27FC236}">
                <a16:creationId xmlns:a16="http://schemas.microsoft.com/office/drawing/2014/main" xmlns="" id="{BEB6F09A-70ED-41E9-94E9-27FB3F1C0316}"/>
              </a:ext>
            </a:extLst>
          </p:cNvPr>
          <p:cNvSpPr txBox="1"/>
          <p:nvPr/>
        </p:nvSpPr>
        <p:spPr>
          <a:xfrm>
            <a:off x="-18612" y="687827"/>
            <a:ext cx="8410285" cy="461665"/>
          </a:xfrm>
          <a:prstGeom prst="rect">
            <a:avLst/>
          </a:prstGeom>
          <a:solidFill>
            <a:schemeClr val="accent4"/>
          </a:solidFill>
          <a:effectLst>
            <a:outerShdw blurRad="50800" dist="38100" dir="2700000" algn="tl" rotWithShape="0">
              <a:prstClr val="black">
                <a:alpha val="40000"/>
              </a:prstClr>
            </a:outerShdw>
          </a:effectLst>
        </p:spPr>
        <p:txBody>
          <a:bodyPr wrap="square" rtlCol="0" anchor="ctr">
            <a:spAutoFit/>
          </a:bodyPr>
          <a:lstStyle/>
          <a:p>
            <a:r>
              <a:rPr lang="en-GB" sz="2400" b="1" dirty="0">
                <a:solidFill>
                  <a:schemeClr val="bg1"/>
                </a:solidFill>
              </a:rPr>
              <a:t>Joint paper on </a:t>
            </a:r>
            <a:r>
              <a:rPr lang="en-GB" sz="2400" b="1" dirty="0" err="1">
                <a:solidFill>
                  <a:schemeClr val="bg1"/>
                </a:solidFill>
              </a:rPr>
              <a:t>Interreg</a:t>
            </a:r>
            <a:r>
              <a:rPr lang="en-GB" sz="2400" b="1" dirty="0">
                <a:solidFill>
                  <a:schemeClr val="bg1"/>
                </a:solidFill>
              </a:rPr>
              <a:t> NEXT Strategic Programming 2021 – 2027</a:t>
            </a:r>
            <a:endParaRPr lang="ko-KR" altLang="en-US" sz="2400" dirty="0">
              <a:solidFill>
                <a:schemeClr val="bg1"/>
              </a:solidFill>
              <a:cs typeface="Arial" pitchFamily="34" charset="0"/>
            </a:endParaRPr>
          </a:p>
        </p:txBody>
      </p:sp>
      <p:grpSp>
        <p:nvGrpSpPr>
          <p:cNvPr id="23" name="Group 22">
            <a:extLst>
              <a:ext uri="{FF2B5EF4-FFF2-40B4-BE49-F238E27FC236}">
                <a16:creationId xmlns:a16="http://schemas.microsoft.com/office/drawing/2014/main" xmlns="" id="{08F98EA9-55CA-4787-A532-710169E7ECAC}"/>
              </a:ext>
            </a:extLst>
          </p:cNvPr>
          <p:cNvGrpSpPr/>
          <p:nvPr/>
        </p:nvGrpSpPr>
        <p:grpSpPr>
          <a:xfrm>
            <a:off x="1742" y="5414490"/>
            <a:ext cx="12190258" cy="1468742"/>
            <a:chOff x="1742" y="5389258"/>
            <a:chExt cx="12190258" cy="1468742"/>
          </a:xfrm>
        </p:grpSpPr>
        <p:grpSp>
          <p:nvGrpSpPr>
            <p:cNvPr id="24" name="Group 23">
              <a:extLst>
                <a:ext uri="{FF2B5EF4-FFF2-40B4-BE49-F238E27FC236}">
                  <a16:creationId xmlns:a16="http://schemas.microsoft.com/office/drawing/2014/main" xmlns="" id="{E5D8CAA7-9BA7-44FD-AFC9-38FAA0CEEB94}"/>
                </a:ext>
              </a:extLst>
            </p:cNvPr>
            <p:cNvGrpSpPr/>
            <p:nvPr/>
          </p:nvGrpSpPr>
          <p:grpSpPr>
            <a:xfrm>
              <a:off x="5037541" y="5435629"/>
              <a:ext cx="3075791" cy="1422371"/>
              <a:chOff x="9116208" y="4547715"/>
              <a:chExt cx="3075791" cy="1422371"/>
            </a:xfrm>
          </p:grpSpPr>
          <p:sp>
            <p:nvSpPr>
              <p:cNvPr id="67" name="Oval 66">
                <a:extLst>
                  <a:ext uri="{FF2B5EF4-FFF2-40B4-BE49-F238E27FC236}">
                    <a16:creationId xmlns:a16="http://schemas.microsoft.com/office/drawing/2014/main" xmlns="" id="{12F01409-D33D-40B1-A191-45CD56661485}"/>
                  </a:ext>
                </a:extLst>
              </p:cNvPr>
              <p:cNvSpPr/>
              <p:nvPr/>
            </p:nvSpPr>
            <p:spPr>
              <a:xfrm flipH="1">
                <a:off x="11405121" y="4811473"/>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8" name="Oval 67">
                <a:extLst>
                  <a:ext uri="{FF2B5EF4-FFF2-40B4-BE49-F238E27FC236}">
                    <a16:creationId xmlns:a16="http://schemas.microsoft.com/office/drawing/2014/main" xmlns="" id="{3EDE0295-7641-4FBE-9E3F-4381158913BC}"/>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9" name="Oval 68">
                <a:extLst>
                  <a:ext uri="{FF2B5EF4-FFF2-40B4-BE49-F238E27FC236}">
                    <a16:creationId xmlns:a16="http://schemas.microsoft.com/office/drawing/2014/main" xmlns="" id="{15F359BE-9CDF-43BA-B0B2-5780110F13A5}"/>
                  </a:ext>
                </a:extLst>
              </p:cNvPr>
              <p:cNvSpPr/>
              <p:nvPr/>
            </p:nvSpPr>
            <p:spPr>
              <a:xfrm flipH="1">
                <a:off x="10772446"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0" name="Oval 69">
                <a:extLst>
                  <a:ext uri="{FF2B5EF4-FFF2-40B4-BE49-F238E27FC236}">
                    <a16:creationId xmlns:a16="http://schemas.microsoft.com/office/drawing/2014/main" xmlns="" id="{71A2F2DB-7A9C-4073-BEDF-C0B1BA7A150A}"/>
                  </a:ext>
                </a:extLst>
              </p:cNvPr>
              <p:cNvSpPr/>
              <p:nvPr/>
            </p:nvSpPr>
            <p:spPr>
              <a:xfrm flipH="1">
                <a:off x="10318331" y="469211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1" name="Oval 70">
                <a:extLst>
                  <a:ext uri="{FF2B5EF4-FFF2-40B4-BE49-F238E27FC236}">
                    <a16:creationId xmlns:a16="http://schemas.microsoft.com/office/drawing/2014/main" xmlns="" id="{6C80654C-C79D-40D0-B68A-6ADE99274E64}"/>
                  </a:ext>
                </a:extLst>
              </p:cNvPr>
              <p:cNvSpPr/>
              <p:nvPr/>
            </p:nvSpPr>
            <p:spPr>
              <a:xfrm flipH="1">
                <a:off x="9828889" y="4547715"/>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2" name="Oval 71">
                <a:extLst>
                  <a:ext uri="{FF2B5EF4-FFF2-40B4-BE49-F238E27FC236}">
                    <a16:creationId xmlns:a16="http://schemas.microsoft.com/office/drawing/2014/main" xmlns="" id="{2030441F-797A-4D7F-AD60-3283B067651A}"/>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3" name="Rectangle 72">
                <a:extLst>
                  <a:ext uri="{FF2B5EF4-FFF2-40B4-BE49-F238E27FC236}">
                    <a16:creationId xmlns:a16="http://schemas.microsoft.com/office/drawing/2014/main" xmlns="" id="{8132EAE9-55C1-4D9A-AAF5-05DD0F68C5A0}"/>
                  </a:ext>
                </a:extLst>
              </p:cNvPr>
              <p:cNvSpPr/>
              <p:nvPr/>
            </p:nvSpPr>
            <p:spPr>
              <a:xfrm flipH="1">
                <a:off x="9116208" y="5253027"/>
                <a:ext cx="3075791"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4" name="Oval 73">
                <a:extLst>
                  <a:ext uri="{FF2B5EF4-FFF2-40B4-BE49-F238E27FC236}">
                    <a16:creationId xmlns:a16="http://schemas.microsoft.com/office/drawing/2014/main" xmlns="" id="{43B2F62C-0992-4210-A792-BA514CB676F6}"/>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75" name="Oval 74">
                <a:extLst>
                  <a:ext uri="{FF2B5EF4-FFF2-40B4-BE49-F238E27FC236}">
                    <a16:creationId xmlns:a16="http://schemas.microsoft.com/office/drawing/2014/main" xmlns="" id="{226EAAB0-37D2-42B7-AAD3-A0753DA0FD4D}"/>
                  </a:ext>
                </a:extLst>
              </p:cNvPr>
              <p:cNvSpPr/>
              <p:nvPr/>
            </p:nvSpPr>
            <p:spPr>
              <a:xfrm flipH="1">
                <a:off x="9440749" y="4805709"/>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grpSp>
        <p:grpSp>
          <p:nvGrpSpPr>
            <p:cNvPr id="25" name="Group 24">
              <a:extLst>
                <a:ext uri="{FF2B5EF4-FFF2-40B4-BE49-F238E27FC236}">
                  <a16:creationId xmlns:a16="http://schemas.microsoft.com/office/drawing/2014/main" xmlns="" id="{5852765E-C868-4067-9C37-C1DC7CDA062D}"/>
                </a:ext>
              </a:extLst>
            </p:cNvPr>
            <p:cNvGrpSpPr/>
            <p:nvPr/>
          </p:nvGrpSpPr>
          <p:grpSpPr>
            <a:xfrm>
              <a:off x="1742" y="5389258"/>
              <a:ext cx="5485937" cy="1468742"/>
              <a:chOff x="-51736" y="4638675"/>
              <a:chExt cx="4754749" cy="1418840"/>
            </a:xfrm>
            <a:solidFill>
              <a:schemeClr val="accent2">
                <a:lumMod val="20000"/>
                <a:lumOff val="80000"/>
              </a:schemeClr>
            </a:solidFill>
          </p:grpSpPr>
          <p:sp>
            <p:nvSpPr>
              <p:cNvPr id="55" name="Oval 54">
                <a:extLst>
                  <a:ext uri="{FF2B5EF4-FFF2-40B4-BE49-F238E27FC236}">
                    <a16:creationId xmlns:a16="http://schemas.microsoft.com/office/drawing/2014/main" xmlns="" id="{E8CC7C58-CACE-4E24-8CB2-9F17D4A046BD}"/>
                  </a:ext>
                </a:extLst>
              </p:cNvPr>
              <p:cNvSpPr/>
              <p:nvPr/>
            </p:nvSpPr>
            <p:spPr>
              <a:xfrm>
                <a:off x="2199705" y="465057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sp>
            <p:nvSpPr>
              <p:cNvPr id="56" name="Oval 55">
                <a:extLst>
                  <a:ext uri="{FF2B5EF4-FFF2-40B4-BE49-F238E27FC236}">
                    <a16:creationId xmlns:a16="http://schemas.microsoft.com/office/drawing/2014/main" xmlns="" id="{172E3F36-C559-45F9-B813-E7DDACDFC15A}"/>
                  </a:ext>
                </a:extLst>
              </p:cNvPr>
              <p:cNvSpPr/>
              <p:nvPr/>
            </p:nvSpPr>
            <p:spPr>
              <a:xfrm>
                <a:off x="1950125" y="502097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7" name="Oval 56">
                <a:extLst>
                  <a:ext uri="{FF2B5EF4-FFF2-40B4-BE49-F238E27FC236}">
                    <a16:creationId xmlns:a16="http://schemas.microsoft.com/office/drawing/2014/main" xmlns="" id="{3ABC1C3E-32D9-41ED-A95F-B1191B780D70}"/>
                  </a:ext>
                </a:extLst>
              </p:cNvPr>
              <p:cNvSpPr/>
              <p:nvPr/>
            </p:nvSpPr>
            <p:spPr>
              <a:xfrm>
                <a:off x="2772347"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8" name="Oval 57">
                <a:extLst>
                  <a:ext uri="{FF2B5EF4-FFF2-40B4-BE49-F238E27FC236}">
                    <a16:creationId xmlns:a16="http://schemas.microsoft.com/office/drawing/2014/main" xmlns="" id="{AF86E24E-E10A-4650-ADAC-57EF5D1C824D}"/>
                  </a:ext>
                </a:extLst>
              </p:cNvPr>
              <p:cNvSpPr/>
              <p:nvPr/>
            </p:nvSpPr>
            <p:spPr>
              <a:xfrm>
                <a:off x="3188127" y="475790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9" name="Oval 58">
                <a:extLst>
                  <a:ext uri="{FF2B5EF4-FFF2-40B4-BE49-F238E27FC236}">
                    <a16:creationId xmlns:a16="http://schemas.microsoft.com/office/drawing/2014/main" xmlns="" id="{EC274E2C-B684-4856-91DD-6735F66AB09F}"/>
                  </a:ext>
                </a:extLst>
              </p:cNvPr>
              <p:cNvSpPr/>
              <p:nvPr/>
            </p:nvSpPr>
            <p:spPr>
              <a:xfrm>
                <a:off x="1610290" y="489745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0" name="Oval 59">
                <a:extLst>
                  <a:ext uri="{FF2B5EF4-FFF2-40B4-BE49-F238E27FC236}">
                    <a16:creationId xmlns:a16="http://schemas.microsoft.com/office/drawing/2014/main" xmlns="" id="{3A37F333-8BD7-4649-B003-A6ABD1C1A9F7}"/>
                  </a:ext>
                </a:extLst>
              </p:cNvPr>
              <p:cNvSpPr/>
              <p:nvPr/>
            </p:nvSpPr>
            <p:spPr>
              <a:xfrm>
                <a:off x="1101781" y="50642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1" name="Oval 60">
                <a:extLst>
                  <a:ext uri="{FF2B5EF4-FFF2-40B4-BE49-F238E27FC236}">
                    <a16:creationId xmlns:a16="http://schemas.microsoft.com/office/drawing/2014/main" xmlns="" id="{D7CD0854-C2E8-4E3A-B034-224ED782D723}"/>
                  </a:ext>
                </a:extLst>
              </p:cNvPr>
              <p:cNvSpPr/>
              <p:nvPr/>
            </p:nvSpPr>
            <p:spPr>
              <a:xfrm>
                <a:off x="3716510"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2" name="Oval 61">
                <a:extLst>
                  <a:ext uri="{FF2B5EF4-FFF2-40B4-BE49-F238E27FC236}">
                    <a16:creationId xmlns:a16="http://schemas.microsoft.com/office/drawing/2014/main" xmlns="" id="{CC65F1D7-925B-4B30-9763-1E3C9DCDC9E4}"/>
                  </a:ext>
                </a:extLst>
              </p:cNvPr>
              <p:cNvSpPr/>
              <p:nvPr/>
            </p:nvSpPr>
            <p:spPr>
              <a:xfrm>
                <a:off x="3982933" y="499072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3" name="Rectangle 62">
                <a:extLst>
                  <a:ext uri="{FF2B5EF4-FFF2-40B4-BE49-F238E27FC236}">
                    <a16:creationId xmlns:a16="http://schemas.microsoft.com/office/drawing/2014/main" xmlns="" id="{F34A3891-C92F-4295-A0BC-C08E4D041095}"/>
                  </a:ext>
                </a:extLst>
              </p:cNvPr>
              <p:cNvSpPr/>
              <p:nvPr/>
            </p:nvSpPr>
            <p:spPr>
              <a:xfrm>
                <a:off x="-51736" y="5584841"/>
                <a:ext cx="4364607" cy="47267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sp>
            <p:nvSpPr>
              <p:cNvPr id="64" name="Oval 63">
                <a:extLst>
                  <a:ext uri="{FF2B5EF4-FFF2-40B4-BE49-F238E27FC236}">
                    <a16:creationId xmlns:a16="http://schemas.microsoft.com/office/drawing/2014/main" xmlns="" id="{9C3E943F-732C-4ACF-9944-9AC40A852124}"/>
                  </a:ext>
                </a:extLst>
              </p:cNvPr>
              <p:cNvSpPr/>
              <p:nvPr/>
            </p:nvSpPr>
            <p:spPr>
              <a:xfrm>
                <a:off x="2432439" y="487948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5" name="Oval 64">
                <a:extLst>
                  <a:ext uri="{FF2B5EF4-FFF2-40B4-BE49-F238E27FC236}">
                    <a16:creationId xmlns:a16="http://schemas.microsoft.com/office/drawing/2014/main" xmlns="" id="{2CB5012B-598A-401F-BC33-123FC15DB921}"/>
                  </a:ext>
                </a:extLst>
              </p:cNvPr>
              <p:cNvSpPr/>
              <p:nvPr/>
            </p:nvSpPr>
            <p:spPr>
              <a:xfrm>
                <a:off x="699964" y="530095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66" name="Oval 65">
                <a:extLst>
                  <a:ext uri="{FF2B5EF4-FFF2-40B4-BE49-F238E27FC236}">
                    <a16:creationId xmlns:a16="http://schemas.microsoft.com/office/drawing/2014/main" xmlns="" id="{15F192DA-00B9-4CBC-982D-B9B3EB2BCCFF}"/>
                  </a:ext>
                </a:extLst>
              </p:cNvPr>
              <p:cNvSpPr/>
              <p:nvPr/>
            </p:nvSpPr>
            <p:spPr>
              <a:xfrm>
                <a:off x="43137" y="519566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grpSp>
        <p:sp>
          <p:nvSpPr>
            <p:cNvPr id="27" name="Oval 26">
              <a:extLst>
                <a:ext uri="{FF2B5EF4-FFF2-40B4-BE49-F238E27FC236}">
                  <a16:creationId xmlns:a16="http://schemas.microsoft.com/office/drawing/2014/main" xmlns="" id="{7B70A991-9DD4-4277-8A27-13A2618680AC}"/>
                </a:ext>
              </a:extLst>
            </p:cNvPr>
            <p:cNvSpPr/>
            <p:nvPr/>
          </p:nvSpPr>
          <p:spPr>
            <a:xfrm flipH="1">
              <a:off x="2696897" y="6099319"/>
              <a:ext cx="509632" cy="524667"/>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sp>
          <p:nvSpPr>
            <p:cNvPr id="29" name="현 96">
              <a:extLst>
                <a:ext uri="{FF2B5EF4-FFF2-40B4-BE49-F238E27FC236}">
                  <a16:creationId xmlns:a16="http://schemas.microsoft.com/office/drawing/2014/main" xmlns="" id="{9E68B867-DCB0-45E0-BA60-F7DB93AA4956}"/>
                </a:ext>
              </a:extLst>
            </p:cNvPr>
            <p:cNvSpPr/>
            <p:nvPr/>
          </p:nvSpPr>
          <p:spPr>
            <a:xfrm>
              <a:off x="3328527" y="6058687"/>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0" name="현 97">
              <a:extLst>
                <a:ext uri="{FF2B5EF4-FFF2-40B4-BE49-F238E27FC236}">
                  <a16:creationId xmlns:a16="http://schemas.microsoft.com/office/drawing/2014/main" xmlns="" id="{3FE45C5F-7667-4403-947C-9D4C0F582716}"/>
                </a:ext>
              </a:extLst>
            </p:cNvPr>
            <p:cNvSpPr/>
            <p:nvPr/>
          </p:nvSpPr>
          <p:spPr>
            <a:xfrm>
              <a:off x="4554915" y="6352929"/>
              <a:ext cx="492156" cy="492156"/>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1" name="현 96">
              <a:extLst>
                <a:ext uri="{FF2B5EF4-FFF2-40B4-BE49-F238E27FC236}">
                  <a16:creationId xmlns:a16="http://schemas.microsoft.com/office/drawing/2014/main" xmlns="" id="{A424F5C4-223A-4104-99A4-193A27557A79}"/>
                </a:ext>
              </a:extLst>
            </p:cNvPr>
            <p:cNvSpPr/>
            <p:nvPr/>
          </p:nvSpPr>
          <p:spPr>
            <a:xfrm>
              <a:off x="3972848" y="5984118"/>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grpSp>
          <p:nvGrpSpPr>
            <p:cNvPr id="32" name="Group 31">
              <a:extLst>
                <a:ext uri="{FF2B5EF4-FFF2-40B4-BE49-F238E27FC236}">
                  <a16:creationId xmlns:a16="http://schemas.microsoft.com/office/drawing/2014/main" xmlns="" id="{29716288-E884-47D3-BDB8-6F29BDEF7391}"/>
                </a:ext>
              </a:extLst>
            </p:cNvPr>
            <p:cNvGrpSpPr/>
            <p:nvPr/>
          </p:nvGrpSpPr>
          <p:grpSpPr>
            <a:xfrm flipH="1">
              <a:off x="7769092" y="5591016"/>
              <a:ext cx="4422908" cy="1266984"/>
              <a:chOff x="8005970" y="4483310"/>
              <a:chExt cx="4422908" cy="1266984"/>
            </a:xfrm>
          </p:grpSpPr>
          <p:sp>
            <p:nvSpPr>
              <p:cNvPr id="34" name="Oval 33">
                <a:extLst>
                  <a:ext uri="{FF2B5EF4-FFF2-40B4-BE49-F238E27FC236}">
                    <a16:creationId xmlns:a16="http://schemas.microsoft.com/office/drawing/2014/main" xmlns="" id="{8E5FC15A-98F8-4737-A807-138FDD9AC1DB}"/>
                  </a:ext>
                </a:extLst>
              </p:cNvPr>
              <p:cNvSpPr/>
              <p:nvPr/>
            </p:nvSpPr>
            <p:spPr>
              <a:xfrm flipH="1">
                <a:off x="11642407"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5" name="Oval 34">
                <a:extLst>
                  <a:ext uri="{FF2B5EF4-FFF2-40B4-BE49-F238E27FC236}">
                    <a16:creationId xmlns:a16="http://schemas.microsoft.com/office/drawing/2014/main" xmlns="" id="{8BFB4C8A-4556-4F16-8EDA-2E88E0F206CF}"/>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6" name="Oval 35">
                <a:extLst>
                  <a:ext uri="{FF2B5EF4-FFF2-40B4-BE49-F238E27FC236}">
                    <a16:creationId xmlns:a16="http://schemas.microsoft.com/office/drawing/2014/main" xmlns="" id="{D3F13CB6-B5D2-4F7B-94F9-872B9842383F}"/>
                  </a:ext>
                </a:extLst>
              </p:cNvPr>
              <p:cNvSpPr/>
              <p:nvPr/>
            </p:nvSpPr>
            <p:spPr>
              <a:xfrm flipH="1">
                <a:off x="10656333" y="4532227"/>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7" name="Oval 36">
                <a:extLst>
                  <a:ext uri="{FF2B5EF4-FFF2-40B4-BE49-F238E27FC236}">
                    <a16:creationId xmlns:a16="http://schemas.microsoft.com/office/drawing/2014/main" xmlns="" id="{A7F2B380-1E00-4388-8513-474DDE8A6561}"/>
                  </a:ext>
                </a:extLst>
              </p:cNvPr>
              <p:cNvSpPr/>
              <p:nvPr/>
            </p:nvSpPr>
            <p:spPr>
              <a:xfrm flipH="1">
                <a:off x="10227408" y="46304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8" name="Oval 37">
                <a:extLst>
                  <a:ext uri="{FF2B5EF4-FFF2-40B4-BE49-F238E27FC236}">
                    <a16:creationId xmlns:a16="http://schemas.microsoft.com/office/drawing/2014/main" xmlns="" id="{1D3E748C-01AB-490E-B9C9-BB102B24F0FC}"/>
                  </a:ext>
                </a:extLst>
              </p:cNvPr>
              <p:cNvSpPr/>
              <p:nvPr/>
            </p:nvSpPr>
            <p:spPr>
              <a:xfrm flipH="1">
                <a:off x="9634684" y="452333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39" name="Oval 38">
                <a:extLst>
                  <a:ext uri="{FF2B5EF4-FFF2-40B4-BE49-F238E27FC236}">
                    <a16:creationId xmlns:a16="http://schemas.microsoft.com/office/drawing/2014/main" xmlns="" id="{1B51F40F-CEC5-4A05-A360-217BB45D0D91}"/>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40" name="Rectangle 39">
                <a:extLst>
                  <a:ext uri="{FF2B5EF4-FFF2-40B4-BE49-F238E27FC236}">
                    <a16:creationId xmlns:a16="http://schemas.microsoft.com/office/drawing/2014/main" xmlns="" id="{25098642-3B0F-4EDC-A1A8-7737D1713CC5}"/>
                  </a:ext>
                </a:extLst>
              </p:cNvPr>
              <p:cNvSpPr/>
              <p:nvPr/>
            </p:nvSpPr>
            <p:spPr>
              <a:xfrm flipH="1">
                <a:off x="8007712" y="5033235"/>
                <a:ext cx="4159392"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48" name="Oval 47">
                <a:extLst>
                  <a:ext uri="{FF2B5EF4-FFF2-40B4-BE49-F238E27FC236}">
                    <a16:creationId xmlns:a16="http://schemas.microsoft.com/office/drawing/2014/main" xmlns="" id="{3A85FF94-3744-4A29-A4CA-6D382B92317A}"/>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49" name="Oval 48">
                <a:extLst>
                  <a:ext uri="{FF2B5EF4-FFF2-40B4-BE49-F238E27FC236}">
                    <a16:creationId xmlns:a16="http://schemas.microsoft.com/office/drawing/2014/main" xmlns="" id="{58DFB96B-A63D-4EF5-93E0-257D081DD931}"/>
                  </a:ext>
                </a:extLst>
              </p:cNvPr>
              <p:cNvSpPr/>
              <p:nvPr/>
            </p:nvSpPr>
            <p:spPr>
              <a:xfrm flipH="1">
                <a:off x="9332942" y="4727306"/>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sp>
            <p:nvSpPr>
              <p:cNvPr id="50" name="Oval 49">
                <a:extLst>
                  <a:ext uri="{FF2B5EF4-FFF2-40B4-BE49-F238E27FC236}">
                    <a16:creationId xmlns:a16="http://schemas.microsoft.com/office/drawing/2014/main" xmlns="" id="{D0FF8D99-D6DC-41AC-A26B-81C696CD1987}"/>
                  </a:ext>
                </a:extLst>
              </p:cNvPr>
              <p:cNvSpPr/>
              <p:nvPr/>
            </p:nvSpPr>
            <p:spPr>
              <a:xfrm flipH="1">
                <a:off x="8736184"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1" name="Oval 50">
                <a:extLst>
                  <a:ext uri="{FF2B5EF4-FFF2-40B4-BE49-F238E27FC236}">
                    <a16:creationId xmlns:a16="http://schemas.microsoft.com/office/drawing/2014/main" xmlns="" id="{92489DC7-7B58-4DF7-A40B-A4001CE6633B}"/>
                  </a:ext>
                </a:extLst>
              </p:cNvPr>
              <p:cNvSpPr/>
              <p:nvPr/>
            </p:nvSpPr>
            <p:spPr>
              <a:xfrm flipH="1">
                <a:off x="8490456" y="4820098"/>
                <a:ext cx="393236" cy="372703"/>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2" name="Oval 51">
                <a:extLst>
                  <a:ext uri="{FF2B5EF4-FFF2-40B4-BE49-F238E27FC236}">
                    <a16:creationId xmlns:a16="http://schemas.microsoft.com/office/drawing/2014/main" xmlns="" id="{09865F64-C042-47AD-8B34-F6F84D0EAC4E}"/>
                  </a:ext>
                </a:extLst>
              </p:cNvPr>
              <p:cNvSpPr/>
              <p:nvPr/>
            </p:nvSpPr>
            <p:spPr>
              <a:xfrm flipH="1">
                <a:off x="8009669" y="4845022"/>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3" name="Oval 52">
                <a:extLst>
                  <a:ext uri="{FF2B5EF4-FFF2-40B4-BE49-F238E27FC236}">
                    <a16:creationId xmlns:a16="http://schemas.microsoft.com/office/drawing/2014/main" xmlns="" id="{7DE43FD9-3E91-43E9-8A6C-56D691CB7401}"/>
                  </a:ext>
                </a:extLst>
              </p:cNvPr>
              <p:cNvSpPr/>
              <p:nvPr/>
            </p:nvSpPr>
            <p:spPr>
              <a:xfrm flipH="1">
                <a:off x="8104585" y="44833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sp>
            <p:nvSpPr>
              <p:cNvPr id="54" name="Oval 53">
                <a:extLst>
                  <a:ext uri="{FF2B5EF4-FFF2-40B4-BE49-F238E27FC236}">
                    <a16:creationId xmlns:a16="http://schemas.microsoft.com/office/drawing/2014/main" xmlns="" id="{63BBE7FD-FC7F-46F1-A172-4B24D669FF3A}"/>
                  </a:ext>
                </a:extLst>
              </p:cNvPr>
              <p:cNvSpPr/>
              <p:nvPr/>
            </p:nvSpPr>
            <p:spPr>
              <a:xfrm flipH="1">
                <a:off x="8005970" y="4772493"/>
                <a:ext cx="456127" cy="432311"/>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dirty="0"/>
              </a:p>
            </p:txBody>
          </p:sp>
        </p:grpSp>
      </p:grpSp>
      <p:grpSp>
        <p:nvGrpSpPr>
          <p:cNvPr id="76" name="Group 75">
            <a:extLst>
              <a:ext uri="{FF2B5EF4-FFF2-40B4-BE49-F238E27FC236}">
                <a16:creationId xmlns:a16="http://schemas.microsoft.com/office/drawing/2014/main" xmlns="" id="{4C12742B-BBD2-4AE4-A02A-C2BC5C14061D}"/>
              </a:ext>
            </a:extLst>
          </p:cNvPr>
          <p:cNvGrpSpPr/>
          <p:nvPr/>
        </p:nvGrpSpPr>
        <p:grpSpPr>
          <a:xfrm>
            <a:off x="-3372" y="5771636"/>
            <a:ext cx="12195372" cy="1095419"/>
            <a:chOff x="-3372" y="5771636"/>
            <a:chExt cx="12195372" cy="1095419"/>
          </a:xfrm>
        </p:grpSpPr>
        <p:grpSp>
          <p:nvGrpSpPr>
            <p:cNvPr id="77" name="Group 76">
              <a:extLst>
                <a:ext uri="{FF2B5EF4-FFF2-40B4-BE49-F238E27FC236}">
                  <a16:creationId xmlns:a16="http://schemas.microsoft.com/office/drawing/2014/main" xmlns="" id="{703A3C69-2C76-4494-A75D-FB69B98724BA}"/>
                </a:ext>
              </a:extLst>
            </p:cNvPr>
            <p:cNvGrpSpPr/>
            <p:nvPr/>
          </p:nvGrpSpPr>
          <p:grpSpPr>
            <a:xfrm>
              <a:off x="-3372" y="6002404"/>
              <a:ext cx="2653222" cy="855594"/>
              <a:chOff x="5208276" y="5677120"/>
              <a:chExt cx="3880949" cy="1251508"/>
            </a:xfrm>
            <a:solidFill>
              <a:schemeClr val="bg1"/>
            </a:solidFill>
          </p:grpSpPr>
          <p:sp>
            <p:nvSpPr>
              <p:cNvPr id="118" name="Oval 117">
                <a:extLst>
                  <a:ext uri="{FF2B5EF4-FFF2-40B4-BE49-F238E27FC236}">
                    <a16:creationId xmlns:a16="http://schemas.microsoft.com/office/drawing/2014/main" xmlns="" id="{AB0A4FF9-FAC4-43C1-9501-C1C343AEBFD2}"/>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9" name="Oval 118">
                <a:extLst>
                  <a:ext uri="{FF2B5EF4-FFF2-40B4-BE49-F238E27FC236}">
                    <a16:creationId xmlns:a16="http://schemas.microsoft.com/office/drawing/2014/main" xmlns="" id="{F978CF49-1E5A-451C-8BC3-FEF1604F1A4A}"/>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0" name="Oval 119">
                <a:extLst>
                  <a:ext uri="{FF2B5EF4-FFF2-40B4-BE49-F238E27FC236}">
                    <a16:creationId xmlns:a16="http://schemas.microsoft.com/office/drawing/2014/main" xmlns="" id="{988C7211-316A-40F8-A150-78C907B8B58B}"/>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1" name="Oval 120">
                <a:extLst>
                  <a:ext uri="{FF2B5EF4-FFF2-40B4-BE49-F238E27FC236}">
                    <a16:creationId xmlns:a16="http://schemas.microsoft.com/office/drawing/2014/main" xmlns="" id="{E5386B6D-D3D2-44EB-9CC3-E1E7AB5F7D6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2" name="Oval 121">
                <a:extLst>
                  <a:ext uri="{FF2B5EF4-FFF2-40B4-BE49-F238E27FC236}">
                    <a16:creationId xmlns:a16="http://schemas.microsoft.com/office/drawing/2014/main" xmlns="" id="{583270BD-5E42-4C94-9147-D7CAD0AB15DF}"/>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3" name="Oval 122">
                <a:extLst>
                  <a:ext uri="{FF2B5EF4-FFF2-40B4-BE49-F238E27FC236}">
                    <a16:creationId xmlns:a16="http://schemas.microsoft.com/office/drawing/2014/main" xmlns="" id="{ECEE333A-4B64-4261-9A1A-1E3FA5F1D397}"/>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4" name="Oval 123">
                <a:extLst>
                  <a:ext uri="{FF2B5EF4-FFF2-40B4-BE49-F238E27FC236}">
                    <a16:creationId xmlns:a16="http://schemas.microsoft.com/office/drawing/2014/main" xmlns="" id="{C36573F1-37E8-4B72-AA4C-31D8F470D837}"/>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5" name="Oval 124">
                <a:extLst>
                  <a:ext uri="{FF2B5EF4-FFF2-40B4-BE49-F238E27FC236}">
                    <a16:creationId xmlns:a16="http://schemas.microsoft.com/office/drawing/2014/main" xmlns="" id="{86D353E0-00C5-4957-A3B2-24546EA54BAD}"/>
                  </a:ext>
                </a:extLst>
              </p:cNvPr>
              <p:cNvSpPr/>
              <p:nvPr/>
            </p:nvSpPr>
            <p:spPr>
              <a:xfrm>
                <a:off x="8369145" y="618281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6" name="Rectangle 125">
                <a:extLst>
                  <a:ext uri="{FF2B5EF4-FFF2-40B4-BE49-F238E27FC236}">
                    <a16:creationId xmlns:a16="http://schemas.microsoft.com/office/drawing/2014/main" xmlns="" id="{5F016A67-34C1-4386-9C9D-1055243B08AA}"/>
                  </a:ext>
                </a:extLst>
              </p:cNvPr>
              <p:cNvSpPr/>
              <p:nvPr/>
            </p:nvSpPr>
            <p:spPr>
              <a:xfrm>
                <a:off x="5208276" y="6761949"/>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7" name="Oval 126">
                <a:extLst>
                  <a:ext uri="{FF2B5EF4-FFF2-40B4-BE49-F238E27FC236}">
                    <a16:creationId xmlns:a16="http://schemas.microsoft.com/office/drawing/2014/main" xmlns="" id="{0252C833-C678-45CA-A199-7F35716EE1E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8" name="Oval 127">
                <a:extLst>
                  <a:ext uri="{FF2B5EF4-FFF2-40B4-BE49-F238E27FC236}">
                    <a16:creationId xmlns:a16="http://schemas.microsoft.com/office/drawing/2014/main" xmlns="" id="{4EC45244-B879-41AA-8FFE-075FAE0D099F}"/>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9" name="Oval 128">
                <a:extLst>
                  <a:ext uri="{FF2B5EF4-FFF2-40B4-BE49-F238E27FC236}">
                    <a16:creationId xmlns:a16="http://schemas.microsoft.com/office/drawing/2014/main" xmlns="" id="{C9955BB6-A182-42D7-8994-85C18BBD588E}"/>
                  </a:ext>
                </a:extLst>
              </p:cNvPr>
              <p:cNvSpPr/>
              <p:nvPr/>
            </p:nvSpPr>
            <p:spPr>
              <a:xfrm>
                <a:off x="5213208" y="6320028"/>
                <a:ext cx="595719" cy="59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0" name="Oval 129">
                <a:extLst>
                  <a:ext uri="{FF2B5EF4-FFF2-40B4-BE49-F238E27FC236}">
                    <a16:creationId xmlns:a16="http://schemas.microsoft.com/office/drawing/2014/main" xmlns="" id="{4957CEC7-D042-4C70-B305-ADD45B712C8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78" name="Group 77">
              <a:extLst>
                <a:ext uri="{FF2B5EF4-FFF2-40B4-BE49-F238E27FC236}">
                  <a16:creationId xmlns:a16="http://schemas.microsoft.com/office/drawing/2014/main" xmlns="" id="{85263D1D-5206-45BF-A1B3-E3D126751B1E}"/>
                </a:ext>
              </a:extLst>
            </p:cNvPr>
            <p:cNvGrpSpPr/>
            <p:nvPr/>
          </p:nvGrpSpPr>
          <p:grpSpPr>
            <a:xfrm>
              <a:off x="2503359" y="5771636"/>
              <a:ext cx="3430784" cy="1086364"/>
              <a:chOff x="5096347" y="5677120"/>
              <a:chExt cx="3992878" cy="1264356"/>
            </a:xfrm>
            <a:solidFill>
              <a:schemeClr val="bg1"/>
            </a:solidFill>
          </p:grpSpPr>
          <p:sp>
            <p:nvSpPr>
              <p:cNvPr id="105" name="Oval 104">
                <a:extLst>
                  <a:ext uri="{FF2B5EF4-FFF2-40B4-BE49-F238E27FC236}">
                    <a16:creationId xmlns:a16="http://schemas.microsoft.com/office/drawing/2014/main" xmlns="" id="{18DFA296-156D-4009-9788-2546166426B9}"/>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6" name="Oval 105">
                <a:extLst>
                  <a:ext uri="{FF2B5EF4-FFF2-40B4-BE49-F238E27FC236}">
                    <a16:creationId xmlns:a16="http://schemas.microsoft.com/office/drawing/2014/main" xmlns="" id="{EBA87D00-E5AE-499A-8A49-48AFDF3E0DD7}"/>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7" name="Oval 106">
                <a:extLst>
                  <a:ext uri="{FF2B5EF4-FFF2-40B4-BE49-F238E27FC236}">
                    <a16:creationId xmlns:a16="http://schemas.microsoft.com/office/drawing/2014/main" xmlns="" id="{E581E2D3-A2F4-46C1-9CE1-4D3350119764}"/>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8" name="Oval 107">
                <a:extLst>
                  <a:ext uri="{FF2B5EF4-FFF2-40B4-BE49-F238E27FC236}">
                    <a16:creationId xmlns:a16="http://schemas.microsoft.com/office/drawing/2014/main" xmlns="" id="{B145E789-11AE-422F-A756-ED76C76EEA3A}"/>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9" name="Oval 108">
                <a:extLst>
                  <a:ext uri="{FF2B5EF4-FFF2-40B4-BE49-F238E27FC236}">
                    <a16:creationId xmlns:a16="http://schemas.microsoft.com/office/drawing/2014/main" xmlns="" id="{B8B4C9CD-46F0-4869-8B22-1B12FAA56467}"/>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0" name="Oval 109">
                <a:extLst>
                  <a:ext uri="{FF2B5EF4-FFF2-40B4-BE49-F238E27FC236}">
                    <a16:creationId xmlns:a16="http://schemas.microsoft.com/office/drawing/2014/main" xmlns="" id="{5C1166E9-C181-4A2A-B0A8-A2AFBF5B9824}"/>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1" name="Oval 110">
                <a:extLst>
                  <a:ext uri="{FF2B5EF4-FFF2-40B4-BE49-F238E27FC236}">
                    <a16:creationId xmlns:a16="http://schemas.microsoft.com/office/drawing/2014/main" xmlns="" id="{8BA83311-26E5-4485-9FE7-4244FE0DA60D}"/>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2" name="Oval 111">
                <a:extLst>
                  <a:ext uri="{FF2B5EF4-FFF2-40B4-BE49-F238E27FC236}">
                    <a16:creationId xmlns:a16="http://schemas.microsoft.com/office/drawing/2014/main" xmlns="" id="{4768E5B8-5B7C-4A36-9FF6-7406D0BA39A4}"/>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3" name="Rectangle 112">
                <a:extLst>
                  <a:ext uri="{FF2B5EF4-FFF2-40B4-BE49-F238E27FC236}">
                    <a16:creationId xmlns:a16="http://schemas.microsoft.com/office/drawing/2014/main" xmlns="" id="{9ECD3B48-F20E-4171-A173-84BF3B4D009D}"/>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4" name="Oval 113">
                <a:extLst>
                  <a:ext uri="{FF2B5EF4-FFF2-40B4-BE49-F238E27FC236}">
                    <a16:creationId xmlns:a16="http://schemas.microsoft.com/office/drawing/2014/main" xmlns="" id="{CD1C6392-8FAF-49A6-B69D-50B51872598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5" name="Oval 114">
                <a:extLst>
                  <a:ext uri="{FF2B5EF4-FFF2-40B4-BE49-F238E27FC236}">
                    <a16:creationId xmlns:a16="http://schemas.microsoft.com/office/drawing/2014/main" xmlns="" id="{17812A5D-426E-4FC1-BE4D-3E2BAB38703C}"/>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6" name="Oval 115">
                <a:extLst>
                  <a:ext uri="{FF2B5EF4-FFF2-40B4-BE49-F238E27FC236}">
                    <a16:creationId xmlns:a16="http://schemas.microsoft.com/office/drawing/2014/main" xmlns="" id="{2E2A221B-DF7D-42A3-A2EF-B24FF15CF151}"/>
                  </a:ext>
                </a:extLst>
              </p:cNvPr>
              <p:cNvSpPr/>
              <p:nvPr/>
            </p:nvSpPr>
            <p:spPr>
              <a:xfrm>
                <a:off x="5096347" y="6288693"/>
                <a:ext cx="595719" cy="595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7" name="Oval 116">
                <a:extLst>
                  <a:ext uri="{FF2B5EF4-FFF2-40B4-BE49-F238E27FC236}">
                    <a16:creationId xmlns:a16="http://schemas.microsoft.com/office/drawing/2014/main" xmlns="" id="{A7207D26-B165-4191-B782-B313E6D89207}"/>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79" name="Group 78">
              <a:extLst>
                <a:ext uri="{FF2B5EF4-FFF2-40B4-BE49-F238E27FC236}">
                  <a16:creationId xmlns:a16="http://schemas.microsoft.com/office/drawing/2014/main" xmlns="" id="{012A7D5B-F4DA-4FC9-B4CA-16A84220B4F3}"/>
                </a:ext>
              </a:extLst>
            </p:cNvPr>
            <p:cNvGrpSpPr/>
            <p:nvPr/>
          </p:nvGrpSpPr>
          <p:grpSpPr>
            <a:xfrm flipH="1">
              <a:off x="5677557" y="5865298"/>
              <a:ext cx="3459076" cy="994002"/>
              <a:chOff x="5176824" y="5783050"/>
              <a:chExt cx="4025805" cy="1156862"/>
            </a:xfrm>
            <a:solidFill>
              <a:schemeClr val="bg1"/>
            </a:solidFill>
          </p:grpSpPr>
          <p:sp>
            <p:nvSpPr>
              <p:cNvPr id="93" name="Oval 92">
                <a:extLst>
                  <a:ext uri="{FF2B5EF4-FFF2-40B4-BE49-F238E27FC236}">
                    <a16:creationId xmlns:a16="http://schemas.microsoft.com/office/drawing/2014/main" xmlns="" id="{CB3F5042-7620-48AA-8AA9-A60CD6C0B1BE}"/>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Oval 93">
                <a:extLst>
                  <a:ext uri="{FF2B5EF4-FFF2-40B4-BE49-F238E27FC236}">
                    <a16:creationId xmlns:a16="http://schemas.microsoft.com/office/drawing/2014/main" xmlns="" id="{3D959D20-A083-4781-949F-FB1D6B99FF73}"/>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Oval 94">
                <a:extLst>
                  <a:ext uri="{FF2B5EF4-FFF2-40B4-BE49-F238E27FC236}">
                    <a16:creationId xmlns:a16="http://schemas.microsoft.com/office/drawing/2014/main" xmlns="" id="{9D6D4CD8-9320-4966-824F-584E128F0E65}"/>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Oval 95">
                <a:extLst>
                  <a:ext uri="{FF2B5EF4-FFF2-40B4-BE49-F238E27FC236}">
                    <a16:creationId xmlns:a16="http://schemas.microsoft.com/office/drawing/2014/main" xmlns="" id="{5195F3D2-551E-4893-8A58-67C10C93788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7" name="Oval 96">
                <a:extLst>
                  <a:ext uri="{FF2B5EF4-FFF2-40B4-BE49-F238E27FC236}">
                    <a16:creationId xmlns:a16="http://schemas.microsoft.com/office/drawing/2014/main" xmlns="" id="{C83E48FF-087F-4B2E-8279-6DF0342F5264}"/>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8" name="Oval 97">
                <a:extLst>
                  <a:ext uri="{FF2B5EF4-FFF2-40B4-BE49-F238E27FC236}">
                    <a16:creationId xmlns:a16="http://schemas.microsoft.com/office/drawing/2014/main" xmlns="" id="{DD51383D-208D-4641-8844-76B3C1D852A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9" name="Oval 98">
                <a:extLst>
                  <a:ext uri="{FF2B5EF4-FFF2-40B4-BE49-F238E27FC236}">
                    <a16:creationId xmlns:a16="http://schemas.microsoft.com/office/drawing/2014/main" xmlns="" id="{6A6669FB-E736-4C60-8A29-BAA5417CF2DA}"/>
                  </a:ext>
                </a:extLst>
              </p:cNvPr>
              <p:cNvSpPr/>
              <p:nvPr/>
            </p:nvSpPr>
            <p:spPr>
              <a:xfrm>
                <a:off x="8482549" y="610077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0" name="Rectangle 99">
                <a:extLst>
                  <a:ext uri="{FF2B5EF4-FFF2-40B4-BE49-F238E27FC236}">
                    <a16:creationId xmlns:a16="http://schemas.microsoft.com/office/drawing/2014/main" xmlns="" id="{DB80CD61-B537-4EE2-BC89-94F28C57ACAE}"/>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1" name="Oval 100">
                <a:extLst>
                  <a:ext uri="{FF2B5EF4-FFF2-40B4-BE49-F238E27FC236}">
                    <a16:creationId xmlns:a16="http://schemas.microsoft.com/office/drawing/2014/main" xmlns="" id="{6C0E99CA-9970-48CD-A2C8-6F6D40617667}"/>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2" name="Oval 101">
                <a:extLst>
                  <a:ext uri="{FF2B5EF4-FFF2-40B4-BE49-F238E27FC236}">
                    <a16:creationId xmlns:a16="http://schemas.microsoft.com/office/drawing/2014/main" xmlns="" id="{2899C702-B8A3-44C8-8C1A-96C97464AE2D}"/>
                  </a:ext>
                </a:extLst>
              </p:cNvPr>
              <p:cNvSpPr/>
              <p:nvPr/>
            </p:nvSpPr>
            <p:spPr>
              <a:xfrm>
                <a:off x="5176824" y="6066471"/>
                <a:ext cx="849276" cy="8492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03" name="Oval 102">
                <a:extLst>
                  <a:ext uri="{FF2B5EF4-FFF2-40B4-BE49-F238E27FC236}">
                    <a16:creationId xmlns:a16="http://schemas.microsoft.com/office/drawing/2014/main" xmlns="" id="{A7CDC775-77B4-4AD9-ADD0-A0FF9EAEAC4C}"/>
                  </a:ext>
                </a:extLst>
              </p:cNvPr>
              <p:cNvSpPr/>
              <p:nvPr/>
            </p:nvSpPr>
            <p:spPr>
              <a:xfrm>
                <a:off x="7541959" y="6181631"/>
                <a:ext cx="1213393"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4" name="Oval 103">
                <a:extLst>
                  <a:ext uri="{FF2B5EF4-FFF2-40B4-BE49-F238E27FC236}">
                    <a16:creationId xmlns:a16="http://schemas.microsoft.com/office/drawing/2014/main" xmlns="" id="{D5FB79FB-0C39-4C1B-AD25-2160424267C4}"/>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0" name="Group 79">
              <a:extLst>
                <a:ext uri="{FF2B5EF4-FFF2-40B4-BE49-F238E27FC236}">
                  <a16:creationId xmlns:a16="http://schemas.microsoft.com/office/drawing/2014/main" xmlns="" id="{EB52E871-9D18-4C7B-B4CD-E81CFC1DBCCB}"/>
                </a:ext>
              </a:extLst>
            </p:cNvPr>
            <p:cNvGrpSpPr/>
            <p:nvPr/>
          </p:nvGrpSpPr>
          <p:grpSpPr>
            <a:xfrm flipH="1">
              <a:off x="8843757" y="5862653"/>
              <a:ext cx="3348243" cy="1004402"/>
              <a:chOff x="5192411" y="5783050"/>
              <a:chExt cx="3896814" cy="1168966"/>
            </a:xfrm>
            <a:solidFill>
              <a:schemeClr val="bg1"/>
            </a:solidFill>
          </p:grpSpPr>
          <p:sp>
            <p:nvSpPr>
              <p:cNvPr id="81" name="Oval 80">
                <a:extLst>
                  <a:ext uri="{FF2B5EF4-FFF2-40B4-BE49-F238E27FC236}">
                    <a16:creationId xmlns:a16="http://schemas.microsoft.com/office/drawing/2014/main" xmlns="" id="{FF5789D8-4786-4DF4-95F6-A90FBEAF85B5}"/>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2" name="Oval 81">
                <a:extLst>
                  <a:ext uri="{FF2B5EF4-FFF2-40B4-BE49-F238E27FC236}">
                    <a16:creationId xmlns:a16="http://schemas.microsoft.com/office/drawing/2014/main" xmlns="" id="{F090F829-9315-4CA1-8D6A-2DB7CDF82816}"/>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3" name="Oval 82">
                <a:extLst>
                  <a:ext uri="{FF2B5EF4-FFF2-40B4-BE49-F238E27FC236}">
                    <a16:creationId xmlns:a16="http://schemas.microsoft.com/office/drawing/2014/main" xmlns="" id="{D9926DD9-254C-4C69-B6CC-B0D98F5490E7}"/>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4" name="Oval 83">
                <a:extLst>
                  <a:ext uri="{FF2B5EF4-FFF2-40B4-BE49-F238E27FC236}">
                    <a16:creationId xmlns:a16="http://schemas.microsoft.com/office/drawing/2014/main" xmlns="" id="{CFCB6364-1C64-4076-8756-77A8E36FF0DD}"/>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5" name="Oval 84">
                <a:extLst>
                  <a:ext uri="{FF2B5EF4-FFF2-40B4-BE49-F238E27FC236}">
                    <a16:creationId xmlns:a16="http://schemas.microsoft.com/office/drawing/2014/main" xmlns="" id="{7D337828-1D66-42DB-9EC7-00FD2187066C}"/>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6" name="Oval 85">
                <a:extLst>
                  <a:ext uri="{FF2B5EF4-FFF2-40B4-BE49-F238E27FC236}">
                    <a16:creationId xmlns:a16="http://schemas.microsoft.com/office/drawing/2014/main" xmlns="" id="{5E093C55-07F0-46C1-8122-1D60D10D851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87" name="Oval 86">
                <a:extLst>
                  <a:ext uri="{FF2B5EF4-FFF2-40B4-BE49-F238E27FC236}">
                    <a16:creationId xmlns:a16="http://schemas.microsoft.com/office/drawing/2014/main" xmlns="" id="{797F0166-9ABD-4816-B8B9-03CE4A1CF37E}"/>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8" name="Rectangle 87">
                <a:extLst>
                  <a:ext uri="{FF2B5EF4-FFF2-40B4-BE49-F238E27FC236}">
                    <a16:creationId xmlns:a16="http://schemas.microsoft.com/office/drawing/2014/main" xmlns="" id="{E6C2B19F-F75C-4AE1-8690-1A7AA8BFD395}"/>
                  </a:ext>
                </a:extLst>
              </p:cNvPr>
              <p:cNvSpPr/>
              <p:nvPr/>
            </p:nvSpPr>
            <p:spPr>
              <a:xfrm>
                <a:off x="5192411" y="6613640"/>
                <a:ext cx="3880949" cy="32379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9" name="Oval 88">
                <a:extLst>
                  <a:ext uri="{FF2B5EF4-FFF2-40B4-BE49-F238E27FC236}">
                    <a16:creationId xmlns:a16="http://schemas.microsoft.com/office/drawing/2014/main" xmlns="" id="{90282034-C4CF-443B-9646-1DB95B8C8D74}"/>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0" name="Oval 89">
                <a:extLst>
                  <a:ext uri="{FF2B5EF4-FFF2-40B4-BE49-F238E27FC236}">
                    <a16:creationId xmlns:a16="http://schemas.microsoft.com/office/drawing/2014/main" xmlns="" id="{7939ED8E-F096-4B69-9BE6-EC7DFD687634}"/>
                  </a:ext>
                </a:extLst>
              </p:cNvPr>
              <p:cNvSpPr/>
              <p:nvPr/>
            </p:nvSpPr>
            <p:spPr>
              <a:xfrm>
                <a:off x="5192411" y="6044349"/>
                <a:ext cx="907666" cy="9076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1" name="Oval 90">
                <a:extLst>
                  <a:ext uri="{FF2B5EF4-FFF2-40B4-BE49-F238E27FC236}">
                    <a16:creationId xmlns:a16="http://schemas.microsoft.com/office/drawing/2014/main" xmlns="" id="{7F038885-7C8E-4EF9-9221-F5B2ACCC797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Oval 91">
                <a:extLst>
                  <a:ext uri="{FF2B5EF4-FFF2-40B4-BE49-F238E27FC236}">
                    <a16:creationId xmlns:a16="http://schemas.microsoft.com/office/drawing/2014/main" xmlns="" id="{6FE9DDEF-C633-4DC4-BC55-2A8FCB686D69}"/>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pic>
        <p:nvPicPr>
          <p:cNvPr id="135" name="Picture 134" descr="Description: cid:image001.png@01D30535.E9EF8370"/>
          <p:cNvPicPr/>
          <p:nvPr/>
        </p:nvPicPr>
        <p:blipFill>
          <a:blip r:embed="rId4">
            <a:extLst>
              <a:ext uri="{28A0092B-C50C-407E-A947-70E740481C1C}">
                <a14:useLocalDpi xmlns:a14="http://schemas.microsoft.com/office/drawing/2010/main" val="0"/>
              </a:ext>
            </a:extLst>
          </a:blip>
          <a:srcRect/>
          <a:stretch>
            <a:fillRect/>
          </a:stretch>
        </p:blipFill>
        <p:spPr bwMode="auto">
          <a:xfrm>
            <a:off x="9124696" y="6333607"/>
            <a:ext cx="832888" cy="519787"/>
          </a:xfrm>
          <a:prstGeom prst="rect">
            <a:avLst/>
          </a:prstGeom>
          <a:noFill/>
          <a:ln>
            <a:noFill/>
          </a:ln>
        </p:spPr>
      </p:pic>
      <p:pic>
        <p:nvPicPr>
          <p:cNvPr id="137" name="Picture 136"/>
          <p:cNvPicPr/>
          <p:nvPr/>
        </p:nvPicPr>
        <p:blipFill>
          <a:blip r:embed="rId5" cstate="print">
            <a:extLst>
              <a:ext uri="{28A0092B-C50C-407E-A947-70E740481C1C}">
                <a14:useLocalDpi xmlns:a14="http://schemas.microsoft.com/office/drawing/2010/main" val="0"/>
              </a:ext>
            </a:extLst>
          </a:blip>
          <a:stretch>
            <a:fillRect/>
          </a:stretch>
        </p:blipFill>
        <p:spPr>
          <a:xfrm>
            <a:off x="1962226" y="6360229"/>
            <a:ext cx="607035" cy="481599"/>
          </a:xfrm>
          <a:prstGeom prst="rect">
            <a:avLst/>
          </a:prstGeom>
        </p:spPr>
      </p:pic>
      <p:pic>
        <p:nvPicPr>
          <p:cNvPr id="132" name="Picture 131" descr="\\192.168.1.187\Public\ANTETE_MLPDA\MLPDA_e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994" y="6328986"/>
            <a:ext cx="3050504" cy="468929"/>
          </a:xfrm>
          <a:prstGeom prst="rect">
            <a:avLst/>
          </a:prstGeom>
          <a:noFill/>
          <a:extLst>
            <a:ext uri="{909E8E84-426E-40DD-AFC4-6F175D3DCCD1}">
              <a14:hiddenFill xmlns:a14="http://schemas.microsoft.com/office/drawing/2010/main">
                <a:solidFill>
                  <a:srgbClr val="FFFFFF"/>
                </a:solidFill>
              </a14:hiddenFill>
            </a:ext>
          </a:extLst>
        </p:spPr>
      </p:pic>
      <p:sp>
        <p:nvSpPr>
          <p:cNvPr id="133" name="TextBox 132">
            <a:extLst>
              <a:ext uri="{FF2B5EF4-FFF2-40B4-BE49-F238E27FC236}">
                <a16:creationId xmlns:a16="http://schemas.microsoft.com/office/drawing/2014/main" xmlns="" id="{F055CC35-023A-4671-98FC-A01D8F0F30DE}"/>
              </a:ext>
            </a:extLst>
          </p:cNvPr>
          <p:cNvSpPr txBox="1"/>
          <p:nvPr/>
        </p:nvSpPr>
        <p:spPr>
          <a:xfrm>
            <a:off x="0" y="1467616"/>
            <a:ext cx="4345641" cy="1015663"/>
          </a:xfrm>
          <a:prstGeom prst="rect">
            <a:avLst/>
          </a:prstGeom>
          <a:solidFill>
            <a:schemeClr val="accent4">
              <a:alpha val="10000"/>
            </a:schemeClr>
          </a:solidFill>
          <a:ln>
            <a:noFill/>
          </a:ln>
          <a:effectLst>
            <a:glow rad="101600">
              <a:schemeClr val="accent3">
                <a:alpha val="10000"/>
              </a:schemeClr>
            </a:glow>
          </a:effectLst>
        </p:spPr>
        <p:txBody>
          <a:bodyPr wrap="square" rtlCol="0">
            <a:spAutoFit/>
          </a:bodyPr>
          <a:lstStyle/>
          <a:p>
            <a:pPr algn="just"/>
            <a:r>
              <a:rPr lang="en-GB" sz="2000" dirty="0">
                <a:solidFill>
                  <a:srgbClr val="000066"/>
                </a:solidFill>
              </a:rPr>
              <a:t>C</a:t>
            </a:r>
            <a:r>
              <a:rPr lang="en-GB" sz="2000" dirty="0" smtClean="0">
                <a:solidFill>
                  <a:srgbClr val="000066"/>
                </a:solidFill>
              </a:rPr>
              <a:t>o-drafted </a:t>
            </a:r>
            <a:r>
              <a:rPr lang="en-GB" sz="2000" dirty="0">
                <a:solidFill>
                  <a:srgbClr val="000066"/>
                </a:solidFill>
              </a:rPr>
              <a:t>by </a:t>
            </a:r>
            <a:r>
              <a:rPr lang="en-GB" sz="2000" dirty="0" smtClean="0">
                <a:solidFill>
                  <a:srgbClr val="000066"/>
                </a:solidFill>
              </a:rPr>
              <a:t>European </a:t>
            </a:r>
            <a:r>
              <a:rPr lang="en-GB" sz="2000" dirty="0">
                <a:solidFill>
                  <a:srgbClr val="000066"/>
                </a:solidFill>
              </a:rPr>
              <a:t>Commission and </a:t>
            </a:r>
            <a:r>
              <a:rPr lang="en-GB" sz="2000" dirty="0" smtClean="0">
                <a:solidFill>
                  <a:srgbClr val="000066"/>
                </a:solidFill>
              </a:rPr>
              <a:t>European </a:t>
            </a:r>
            <a:r>
              <a:rPr lang="en-GB" sz="2000" dirty="0">
                <a:solidFill>
                  <a:srgbClr val="000066"/>
                </a:solidFill>
              </a:rPr>
              <a:t>External Action </a:t>
            </a:r>
            <a:r>
              <a:rPr lang="en-GB" sz="2000" dirty="0" smtClean="0">
                <a:solidFill>
                  <a:srgbClr val="000066"/>
                </a:solidFill>
              </a:rPr>
              <a:t>Service (EEAS) and </a:t>
            </a:r>
            <a:r>
              <a:rPr lang="en-GB" sz="2000" dirty="0">
                <a:solidFill>
                  <a:srgbClr val="000066"/>
                </a:solidFill>
              </a:rPr>
              <a:t>issued </a:t>
            </a:r>
            <a:r>
              <a:rPr lang="en-GB" sz="2000" dirty="0" smtClean="0">
                <a:solidFill>
                  <a:srgbClr val="000066"/>
                </a:solidFill>
              </a:rPr>
              <a:t>in January </a:t>
            </a:r>
            <a:r>
              <a:rPr lang="en-GB" sz="2000" dirty="0">
                <a:solidFill>
                  <a:srgbClr val="000066"/>
                </a:solidFill>
              </a:rPr>
              <a:t>2020</a:t>
            </a:r>
            <a:endParaRPr lang="ko-KR" altLang="en-US" sz="2000" dirty="0">
              <a:solidFill>
                <a:srgbClr val="000066"/>
              </a:solidFill>
            </a:endParaRPr>
          </a:p>
        </p:txBody>
      </p:sp>
      <p:sp>
        <p:nvSpPr>
          <p:cNvPr id="136" name="TextBox 135">
            <a:extLst>
              <a:ext uri="{FF2B5EF4-FFF2-40B4-BE49-F238E27FC236}">
                <a16:creationId xmlns:a16="http://schemas.microsoft.com/office/drawing/2014/main" xmlns="" id="{F055CC35-023A-4671-98FC-A01D8F0F30DE}"/>
              </a:ext>
            </a:extLst>
          </p:cNvPr>
          <p:cNvSpPr txBox="1"/>
          <p:nvPr/>
        </p:nvSpPr>
        <p:spPr>
          <a:xfrm>
            <a:off x="0" y="2791245"/>
            <a:ext cx="4345641" cy="707886"/>
          </a:xfrm>
          <a:prstGeom prst="rect">
            <a:avLst/>
          </a:prstGeom>
          <a:solidFill>
            <a:schemeClr val="accent4">
              <a:alpha val="10000"/>
            </a:schemeClr>
          </a:solidFill>
          <a:ln>
            <a:noFill/>
          </a:ln>
          <a:effectLst>
            <a:glow rad="101600">
              <a:schemeClr val="accent3">
                <a:alpha val="10000"/>
              </a:schemeClr>
            </a:glow>
          </a:effectLst>
        </p:spPr>
        <p:txBody>
          <a:bodyPr wrap="square" rtlCol="0">
            <a:spAutoFit/>
          </a:bodyPr>
          <a:lstStyle/>
          <a:p>
            <a:pPr algn="just"/>
            <a:r>
              <a:rPr lang="en-GB" sz="2000" dirty="0" smtClean="0">
                <a:solidFill>
                  <a:srgbClr val="000066"/>
                </a:solidFill>
              </a:rPr>
              <a:t>Orientation document </a:t>
            </a:r>
            <a:r>
              <a:rPr lang="en-GB" sz="2000" dirty="0" smtClean="0">
                <a:solidFill>
                  <a:srgbClr val="000066"/>
                </a:solidFill>
              </a:rPr>
              <a:t>framing the formal Multiannual strategy document</a:t>
            </a:r>
            <a:endParaRPr lang="ko-KR" altLang="en-US" sz="2000" dirty="0">
              <a:solidFill>
                <a:srgbClr val="000066"/>
              </a:solidFill>
            </a:endParaRPr>
          </a:p>
        </p:txBody>
      </p:sp>
      <p:sp>
        <p:nvSpPr>
          <p:cNvPr id="5" name="TextBox 4"/>
          <p:cNvSpPr txBox="1"/>
          <p:nvPr/>
        </p:nvSpPr>
        <p:spPr>
          <a:xfrm>
            <a:off x="5526204" y="1862317"/>
            <a:ext cx="6243765" cy="4431983"/>
          </a:xfrm>
          <a:prstGeom prst="rect">
            <a:avLst/>
          </a:prstGeom>
          <a:solidFill>
            <a:srgbClr val="003399">
              <a:alpha val="90000"/>
            </a:srgbClr>
          </a:solidFill>
          <a:ln>
            <a:solidFill>
              <a:srgbClr val="003399">
                <a:alpha val="50000"/>
              </a:srgbClr>
            </a:solidFill>
            <a:prstDash val="solid"/>
          </a:ln>
        </p:spPr>
        <p:txBody>
          <a:bodyPr wrap="square" rtlCol="0">
            <a:spAutoFit/>
          </a:bodyPr>
          <a:lstStyle/>
          <a:p>
            <a:pPr algn="just">
              <a:spcAft>
                <a:spcPts val="600"/>
              </a:spcAft>
            </a:pPr>
            <a:r>
              <a:rPr lang="en-GB" sz="1900" b="1" dirty="0" smtClean="0">
                <a:solidFill>
                  <a:schemeClr val="bg1"/>
                </a:solidFill>
              </a:rPr>
              <a:t>CONTENT:</a:t>
            </a:r>
          </a:p>
          <a:p>
            <a:pPr marL="285750" lvl="0" indent="-285750" algn="just">
              <a:spcAft>
                <a:spcPts val="600"/>
              </a:spcAft>
              <a:buFont typeface="Wingdings" panose="05000000000000000000" pitchFamily="2" charset="2"/>
              <a:buChar char="q"/>
            </a:pPr>
            <a:r>
              <a:rPr lang="en-GB" sz="1900" b="1" dirty="0" smtClean="0">
                <a:solidFill>
                  <a:schemeClr val="bg1"/>
                </a:solidFill>
              </a:rPr>
              <a:t>Description </a:t>
            </a:r>
            <a:r>
              <a:rPr lang="en-GB" sz="1900" b="1" dirty="0">
                <a:solidFill>
                  <a:schemeClr val="bg1"/>
                </a:solidFill>
              </a:rPr>
              <a:t>of the EU and partner countries </a:t>
            </a:r>
            <a:r>
              <a:rPr lang="en-GB" sz="1900" b="1" i="1" dirty="0">
                <a:solidFill>
                  <a:schemeClr val="bg1"/>
                </a:solidFill>
              </a:rPr>
              <a:t>policy </a:t>
            </a:r>
            <a:r>
              <a:rPr lang="en-GB" sz="1900" b="1" i="1" dirty="0" smtClean="0">
                <a:solidFill>
                  <a:schemeClr val="bg1"/>
                </a:solidFill>
              </a:rPr>
              <a:t>context</a:t>
            </a:r>
            <a:endParaRPr lang="en-GB" sz="1900" b="1" dirty="0">
              <a:solidFill>
                <a:schemeClr val="bg1"/>
              </a:solidFill>
            </a:endParaRPr>
          </a:p>
          <a:p>
            <a:pPr marL="285750" lvl="0" indent="-285750" algn="just">
              <a:spcAft>
                <a:spcPts val="600"/>
              </a:spcAft>
              <a:buFont typeface="Wingdings" panose="05000000000000000000" pitchFamily="2" charset="2"/>
              <a:buChar char="q"/>
            </a:pPr>
            <a:r>
              <a:rPr lang="en-GB" sz="1900" b="1" dirty="0">
                <a:solidFill>
                  <a:schemeClr val="bg1"/>
                </a:solidFill>
              </a:rPr>
              <a:t>Outline of the </a:t>
            </a:r>
            <a:r>
              <a:rPr lang="en-GB" sz="1900" b="1" i="1" dirty="0" smtClean="0">
                <a:solidFill>
                  <a:schemeClr val="bg1"/>
                </a:solidFill>
              </a:rPr>
              <a:t>socio-economic </a:t>
            </a:r>
            <a:r>
              <a:rPr lang="en-GB" sz="1900" b="1" i="1" dirty="0">
                <a:solidFill>
                  <a:schemeClr val="bg1"/>
                </a:solidFill>
              </a:rPr>
              <a:t>situation </a:t>
            </a:r>
            <a:r>
              <a:rPr lang="en-GB" sz="1900" b="1" dirty="0">
                <a:solidFill>
                  <a:schemeClr val="bg1"/>
                </a:solidFill>
              </a:rPr>
              <a:t>of the relevant border </a:t>
            </a:r>
            <a:r>
              <a:rPr lang="en-GB" sz="1900" b="1" dirty="0" smtClean="0">
                <a:solidFill>
                  <a:schemeClr val="bg1"/>
                </a:solidFill>
              </a:rPr>
              <a:t>areas</a:t>
            </a:r>
            <a:endParaRPr lang="en-GB" sz="1900" b="1" dirty="0">
              <a:solidFill>
                <a:schemeClr val="bg1"/>
              </a:solidFill>
            </a:endParaRPr>
          </a:p>
          <a:p>
            <a:pPr marL="285750" lvl="0" indent="-285750" algn="just">
              <a:spcAft>
                <a:spcPts val="600"/>
              </a:spcAft>
              <a:buFont typeface="Wingdings" panose="05000000000000000000" pitchFamily="2" charset="2"/>
              <a:buChar char="q"/>
            </a:pPr>
            <a:r>
              <a:rPr lang="en-GB" sz="1900" b="1" i="1" dirty="0">
                <a:solidFill>
                  <a:schemeClr val="bg1"/>
                </a:solidFill>
              </a:rPr>
              <a:t>Lessons learnt </a:t>
            </a:r>
            <a:r>
              <a:rPr lang="en-GB" sz="1900" b="1" dirty="0">
                <a:solidFill>
                  <a:schemeClr val="bg1"/>
                </a:solidFill>
              </a:rPr>
              <a:t>from previous </a:t>
            </a:r>
            <a:r>
              <a:rPr lang="en-GB" sz="1900" b="1" dirty="0" smtClean="0">
                <a:solidFill>
                  <a:schemeClr val="bg1"/>
                </a:solidFill>
              </a:rPr>
              <a:t>programmes</a:t>
            </a:r>
            <a:endParaRPr lang="en-GB" sz="1900" b="1" dirty="0">
              <a:solidFill>
                <a:schemeClr val="bg1"/>
              </a:solidFill>
            </a:endParaRPr>
          </a:p>
          <a:p>
            <a:pPr marL="285750" lvl="0" indent="-285750" algn="just">
              <a:spcAft>
                <a:spcPts val="600"/>
              </a:spcAft>
              <a:buFont typeface="Wingdings" panose="05000000000000000000" pitchFamily="2" charset="2"/>
              <a:buChar char="q"/>
            </a:pPr>
            <a:r>
              <a:rPr lang="en-GB" sz="1900" b="1" dirty="0">
                <a:solidFill>
                  <a:schemeClr val="bg1"/>
                </a:solidFill>
              </a:rPr>
              <a:t>Proposed </a:t>
            </a:r>
            <a:r>
              <a:rPr lang="en-GB" sz="1900" b="1" i="1" dirty="0">
                <a:solidFill>
                  <a:schemeClr val="bg1"/>
                </a:solidFill>
              </a:rPr>
              <a:t>response strategy </a:t>
            </a:r>
            <a:r>
              <a:rPr lang="en-GB" sz="1900" b="1" dirty="0">
                <a:solidFill>
                  <a:schemeClr val="bg1"/>
                </a:solidFill>
              </a:rPr>
              <a:t>(guiding principles, objectives, themes</a:t>
            </a:r>
            <a:r>
              <a:rPr lang="en-GB" sz="1900" b="1" dirty="0" smtClean="0">
                <a:solidFill>
                  <a:schemeClr val="bg1"/>
                </a:solidFill>
              </a:rPr>
              <a:t>)</a:t>
            </a:r>
          </a:p>
          <a:p>
            <a:pPr marL="285750" lvl="0" indent="-285750" algn="just">
              <a:spcAft>
                <a:spcPts val="600"/>
              </a:spcAft>
              <a:buFont typeface="Wingdings" panose="05000000000000000000" pitchFamily="2" charset="2"/>
              <a:buChar char="q"/>
            </a:pPr>
            <a:r>
              <a:rPr lang="en-GB" sz="1900" b="1" dirty="0" smtClean="0">
                <a:solidFill>
                  <a:schemeClr val="bg1"/>
                </a:solidFill>
              </a:rPr>
              <a:t>Possible </a:t>
            </a:r>
            <a:r>
              <a:rPr lang="en-GB" sz="1900" b="1" i="1" dirty="0" smtClean="0">
                <a:solidFill>
                  <a:schemeClr val="bg1"/>
                </a:solidFill>
              </a:rPr>
              <a:t>scenarios for programmes’ geography</a:t>
            </a:r>
            <a:endParaRPr lang="en-GB" sz="1900" b="1" i="1" dirty="0">
              <a:solidFill>
                <a:schemeClr val="bg1"/>
              </a:solidFill>
            </a:endParaRPr>
          </a:p>
          <a:p>
            <a:pPr marL="285750" lvl="0" indent="-285750" algn="just">
              <a:spcAft>
                <a:spcPts val="600"/>
              </a:spcAft>
              <a:buFont typeface="Wingdings" panose="05000000000000000000" pitchFamily="2" charset="2"/>
              <a:buChar char="q"/>
            </a:pPr>
            <a:r>
              <a:rPr lang="en-GB" sz="1900" b="1" dirty="0">
                <a:solidFill>
                  <a:schemeClr val="bg1"/>
                </a:solidFill>
              </a:rPr>
              <a:t>Main elements for post-2020 </a:t>
            </a:r>
            <a:r>
              <a:rPr lang="en-GB" sz="1900" b="1" dirty="0" err="1">
                <a:solidFill>
                  <a:schemeClr val="bg1"/>
                </a:solidFill>
              </a:rPr>
              <a:t>Interreg</a:t>
            </a:r>
            <a:r>
              <a:rPr lang="en-GB" sz="1900" b="1" dirty="0">
                <a:solidFill>
                  <a:schemeClr val="bg1"/>
                </a:solidFill>
              </a:rPr>
              <a:t> NEXT </a:t>
            </a:r>
            <a:r>
              <a:rPr lang="en-GB" sz="1900" b="1" dirty="0" smtClean="0">
                <a:solidFill>
                  <a:schemeClr val="bg1"/>
                </a:solidFill>
              </a:rPr>
              <a:t>programming</a:t>
            </a:r>
            <a:endParaRPr lang="en-GB" sz="1900" b="1" dirty="0">
              <a:solidFill>
                <a:schemeClr val="bg1"/>
              </a:solidFill>
            </a:endParaRPr>
          </a:p>
          <a:p>
            <a:pPr marL="285750" indent="-285750" algn="just">
              <a:buFont typeface="Wingdings" panose="05000000000000000000" pitchFamily="2" charset="2"/>
              <a:buChar char="q"/>
            </a:pPr>
            <a:r>
              <a:rPr lang="en-GB" sz="1900" b="1" dirty="0">
                <a:solidFill>
                  <a:schemeClr val="bg1"/>
                </a:solidFill>
              </a:rPr>
              <a:t>Proposed </a:t>
            </a:r>
            <a:r>
              <a:rPr lang="en-GB" sz="1900" b="1" i="1" dirty="0">
                <a:solidFill>
                  <a:schemeClr val="bg1"/>
                </a:solidFill>
              </a:rPr>
              <a:t>list of future </a:t>
            </a:r>
            <a:r>
              <a:rPr lang="en-GB" sz="1900" b="1" i="1" dirty="0" smtClean="0">
                <a:solidFill>
                  <a:schemeClr val="bg1"/>
                </a:solidFill>
              </a:rPr>
              <a:t>programmes </a:t>
            </a:r>
          </a:p>
          <a:p>
            <a:pPr marL="285750" indent="-285750" algn="just">
              <a:buFont typeface="Wingdings" panose="05000000000000000000" pitchFamily="2" charset="2"/>
              <a:buChar char="q"/>
            </a:pPr>
            <a:r>
              <a:rPr lang="en-GB" sz="1900" b="1" dirty="0" smtClean="0">
                <a:solidFill>
                  <a:schemeClr val="bg1"/>
                </a:solidFill>
              </a:rPr>
              <a:t>Broad </a:t>
            </a:r>
            <a:r>
              <a:rPr lang="en-GB" sz="1900" b="1" i="1" dirty="0">
                <a:solidFill>
                  <a:schemeClr val="bg1"/>
                </a:solidFill>
              </a:rPr>
              <a:t>orientations on financial </a:t>
            </a:r>
            <a:r>
              <a:rPr lang="en-GB" sz="1900" b="1" i="1" dirty="0" smtClean="0">
                <a:solidFill>
                  <a:schemeClr val="bg1"/>
                </a:solidFill>
              </a:rPr>
              <a:t>allocations</a:t>
            </a:r>
          </a:p>
          <a:p>
            <a:pPr marL="285750" indent="-285750" algn="just">
              <a:buFont typeface="Wingdings" panose="05000000000000000000" pitchFamily="2" charset="2"/>
              <a:buChar char="q"/>
            </a:pPr>
            <a:r>
              <a:rPr lang="en-GB" sz="1900" b="1" dirty="0" smtClean="0">
                <a:solidFill>
                  <a:schemeClr val="bg1"/>
                </a:solidFill>
              </a:rPr>
              <a:t>ANNEXES 1-5  - Orientations per geographic cluster</a:t>
            </a:r>
            <a:endParaRPr lang="en-GB" sz="1900" b="1" dirty="0">
              <a:solidFill>
                <a:schemeClr val="bg1"/>
              </a:solidFill>
            </a:endParaRPr>
          </a:p>
        </p:txBody>
      </p:sp>
      <p:pic>
        <p:nvPicPr>
          <p:cNvPr id="2054" name="Picture 6" descr="Signed Document Contract Clip Art"/>
          <p:cNvPicPr>
            <a:picLocks noChangeAspect="1" noChangeArrowheads="1"/>
          </p:cNvPicPr>
          <p:nvPr/>
        </p:nvPicPr>
        <p:blipFill>
          <a:blip r:embed="rId7" cstate="print">
            <a:duotone>
              <a:prstClr val="black"/>
              <a:schemeClr val="accent3">
                <a:tint val="45000"/>
                <a:satMod val="400000"/>
              </a:schemeClr>
            </a:duotone>
            <a:extLst>
              <a:ext uri="{BEBA8EAE-BF5A-486C-A8C5-ECC9F3942E4B}">
                <a14:imgProps xmlns:a14="http://schemas.microsoft.com/office/drawing/2010/main">
                  <a14:imgLayer r:embed="rId8">
                    <a14:imgEffect>
                      <a14:colorTemperature colorTemp="112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rot="1389296">
            <a:off x="10443327" y="100086"/>
            <a:ext cx="1303269" cy="1656933"/>
          </a:xfrm>
          <a:prstGeom prst="rect">
            <a:avLst/>
          </a:prstGeom>
          <a:noFill/>
          <a:effectLst>
            <a:softEdge rad="127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5769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Picture 2" descr="C:\Users\PaulM\Desktop\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2" y="0"/>
            <a:ext cx="12195372" cy="6858000"/>
          </a:xfrm>
          <a:prstGeom prst="rect">
            <a:avLst/>
          </a:prstGeom>
          <a:extLst/>
        </p:spPr>
        <p:style>
          <a:lnRef idx="2">
            <a:schemeClr val="accent2">
              <a:shade val="50000"/>
            </a:schemeClr>
          </a:lnRef>
          <a:fillRef idx="1">
            <a:schemeClr val="accent2"/>
          </a:fillRef>
          <a:effectRef idx="0">
            <a:schemeClr val="accent2"/>
          </a:effectRef>
          <a:fontRef idx="minor">
            <a:schemeClr val="lt1"/>
          </a:fontRef>
        </p:style>
      </p:pic>
      <p:grpSp>
        <p:nvGrpSpPr>
          <p:cNvPr id="24" name="Group 23">
            <a:extLst>
              <a:ext uri="{FF2B5EF4-FFF2-40B4-BE49-F238E27FC236}">
                <a16:creationId xmlns:a16="http://schemas.microsoft.com/office/drawing/2014/main" xmlns="" id="{08F98EA9-55CA-4787-A532-710169E7ECAC}"/>
              </a:ext>
            </a:extLst>
          </p:cNvPr>
          <p:cNvGrpSpPr/>
          <p:nvPr/>
        </p:nvGrpSpPr>
        <p:grpSpPr>
          <a:xfrm>
            <a:off x="1742" y="5414490"/>
            <a:ext cx="12190258" cy="1468742"/>
            <a:chOff x="1742" y="5389258"/>
            <a:chExt cx="12190258" cy="1468742"/>
          </a:xfrm>
        </p:grpSpPr>
        <p:grpSp>
          <p:nvGrpSpPr>
            <p:cNvPr id="25" name="Group 24">
              <a:extLst>
                <a:ext uri="{FF2B5EF4-FFF2-40B4-BE49-F238E27FC236}">
                  <a16:creationId xmlns:a16="http://schemas.microsoft.com/office/drawing/2014/main" xmlns="" id="{E5D8CAA7-9BA7-44FD-AFC9-38FAA0CEEB94}"/>
                </a:ext>
              </a:extLst>
            </p:cNvPr>
            <p:cNvGrpSpPr/>
            <p:nvPr/>
          </p:nvGrpSpPr>
          <p:grpSpPr>
            <a:xfrm>
              <a:off x="5037541" y="5435629"/>
              <a:ext cx="3075791" cy="1422371"/>
              <a:chOff x="9116208" y="4547715"/>
              <a:chExt cx="3075791" cy="1422371"/>
            </a:xfrm>
          </p:grpSpPr>
          <p:sp>
            <p:nvSpPr>
              <p:cNvPr id="67" name="Oval 66">
                <a:extLst>
                  <a:ext uri="{FF2B5EF4-FFF2-40B4-BE49-F238E27FC236}">
                    <a16:creationId xmlns:a16="http://schemas.microsoft.com/office/drawing/2014/main" xmlns="" id="{12F01409-D33D-40B1-A191-45CD56661485}"/>
                  </a:ext>
                </a:extLst>
              </p:cNvPr>
              <p:cNvSpPr/>
              <p:nvPr/>
            </p:nvSpPr>
            <p:spPr>
              <a:xfrm flipH="1">
                <a:off x="11405121" y="4811473"/>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9" name="Oval 68">
                <a:extLst>
                  <a:ext uri="{FF2B5EF4-FFF2-40B4-BE49-F238E27FC236}">
                    <a16:creationId xmlns:a16="http://schemas.microsoft.com/office/drawing/2014/main" xmlns="" id="{3EDE0295-7641-4FBE-9E3F-4381158913BC}"/>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2" name="Oval 71">
                <a:extLst>
                  <a:ext uri="{FF2B5EF4-FFF2-40B4-BE49-F238E27FC236}">
                    <a16:creationId xmlns:a16="http://schemas.microsoft.com/office/drawing/2014/main" xmlns="" id="{15F359BE-9CDF-43BA-B0B2-5780110F13A5}"/>
                  </a:ext>
                </a:extLst>
              </p:cNvPr>
              <p:cNvSpPr/>
              <p:nvPr/>
            </p:nvSpPr>
            <p:spPr>
              <a:xfrm flipH="1">
                <a:off x="10772446"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8" name="Oval 77">
                <a:extLst>
                  <a:ext uri="{FF2B5EF4-FFF2-40B4-BE49-F238E27FC236}">
                    <a16:creationId xmlns:a16="http://schemas.microsoft.com/office/drawing/2014/main" xmlns="" id="{71A2F2DB-7A9C-4073-BEDF-C0B1BA7A150A}"/>
                  </a:ext>
                </a:extLst>
              </p:cNvPr>
              <p:cNvSpPr/>
              <p:nvPr/>
            </p:nvSpPr>
            <p:spPr>
              <a:xfrm flipH="1">
                <a:off x="10318331" y="469211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9" name="Oval 78">
                <a:extLst>
                  <a:ext uri="{FF2B5EF4-FFF2-40B4-BE49-F238E27FC236}">
                    <a16:creationId xmlns:a16="http://schemas.microsoft.com/office/drawing/2014/main" xmlns="" id="{6C80654C-C79D-40D0-B68A-6ADE99274E64}"/>
                  </a:ext>
                </a:extLst>
              </p:cNvPr>
              <p:cNvSpPr/>
              <p:nvPr/>
            </p:nvSpPr>
            <p:spPr>
              <a:xfrm flipH="1">
                <a:off x="9828889" y="4547715"/>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0" name="Oval 79">
                <a:extLst>
                  <a:ext uri="{FF2B5EF4-FFF2-40B4-BE49-F238E27FC236}">
                    <a16:creationId xmlns:a16="http://schemas.microsoft.com/office/drawing/2014/main" xmlns="" id="{2030441F-797A-4D7F-AD60-3283B067651A}"/>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2" name="Rectangle 81">
                <a:extLst>
                  <a:ext uri="{FF2B5EF4-FFF2-40B4-BE49-F238E27FC236}">
                    <a16:creationId xmlns:a16="http://schemas.microsoft.com/office/drawing/2014/main" xmlns="" id="{8132EAE9-55C1-4D9A-AAF5-05DD0F68C5A0}"/>
                  </a:ext>
                </a:extLst>
              </p:cNvPr>
              <p:cNvSpPr/>
              <p:nvPr/>
            </p:nvSpPr>
            <p:spPr>
              <a:xfrm flipH="1">
                <a:off x="9116208" y="5253027"/>
                <a:ext cx="3075791"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3" name="Oval 82">
                <a:extLst>
                  <a:ext uri="{FF2B5EF4-FFF2-40B4-BE49-F238E27FC236}">
                    <a16:creationId xmlns:a16="http://schemas.microsoft.com/office/drawing/2014/main" xmlns="" id="{43B2F62C-0992-4210-A792-BA514CB676F6}"/>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4" name="Oval 83">
                <a:extLst>
                  <a:ext uri="{FF2B5EF4-FFF2-40B4-BE49-F238E27FC236}">
                    <a16:creationId xmlns:a16="http://schemas.microsoft.com/office/drawing/2014/main" xmlns="" id="{226EAAB0-37D2-42B7-AAD3-A0753DA0FD4D}"/>
                  </a:ext>
                </a:extLst>
              </p:cNvPr>
              <p:cNvSpPr/>
              <p:nvPr/>
            </p:nvSpPr>
            <p:spPr>
              <a:xfrm flipH="1">
                <a:off x="9440749" y="4805709"/>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26" name="Group 25">
              <a:extLst>
                <a:ext uri="{FF2B5EF4-FFF2-40B4-BE49-F238E27FC236}">
                  <a16:creationId xmlns:a16="http://schemas.microsoft.com/office/drawing/2014/main" xmlns="" id="{5852765E-C868-4067-9C37-C1DC7CDA062D}"/>
                </a:ext>
              </a:extLst>
            </p:cNvPr>
            <p:cNvGrpSpPr/>
            <p:nvPr/>
          </p:nvGrpSpPr>
          <p:grpSpPr>
            <a:xfrm>
              <a:off x="1742" y="5389258"/>
              <a:ext cx="5485937" cy="1468742"/>
              <a:chOff x="-51736" y="4638675"/>
              <a:chExt cx="4754749" cy="1418840"/>
            </a:xfrm>
            <a:solidFill>
              <a:schemeClr val="accent2">
                <a:lumMod val="20000"/>
                <a:lumOff val="80000"/>
              </a:schemeClr>
            </a:solidFill>
          </p:grpSpPr>
          <p:sp>
            <p:nvSpPr>
              <p:cNvPr id="46" name="Oval 45">
                <a:extLst>
                  <a:ext uri="{FF2B5EF4-FFF2-40B4-BE49-F238E27FC236}">
                    <a16:creationId xmlns:a16="http://schemas.microsoft.com/office/drawing/2014/main" xmlns="" id="{E8CC7C58-CACE-4E24-8CB2-9F17D4A046BD}"/>
                  </a:ext>
                </a:extLst>
              </p:cNvPr>
              <p:cNvSpPr/>
              <p:nvPr/>
            </p:nvSpPr>
            <p:spPr>
              <a:xfrm>
                <a:off x="2199705" y="465057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47" name="Oval 46">
                <a:extLst>
                  <a:ext uri="{FF2B5EF4-FFF2-40B4-BE49-F238E27FC236}">
                    <a16:creationId xmlns:a16="http://schemas.microsoft.com/office/drawing/2014/main" xmlns="" id="{172E3F36-C559-45F9-B813-E7DDACDFC15A}"/>
                  </a:ext>
                </a:extLst>
              </p:cNvPr>
              <p:cNvSpPr/>
              <p:nvPr/>
            </p:nvSpPr>
            <p:spPr>
              <a:xfrm>
                <a:off x="1950125" y="502097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8" name="Oval 47">
                <a:extLst>
                  <a:ext uri="{FF2B5EF4-FFF2-40B4-BE49-F238E27FC236}">
                    <a16:creationId xmlns:a16="http://schemas.microsoft.com/office/drawing/2014/main" xmlns="" id="{3ABC1C3E-32D9-41ED-A95F-B1191B780D70}"/>
                  </a:ext>
                </a:extLst>
              </p:cNvPr>
              <p:cNvSpPr/>
              <p:nvPr/>
            </p:nvSpPr>
            <p:spPr>
              <a:xfrm>
                <a:off x="2772347"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0" name="Oval 49">
                <a:extLst>
                  <a:ext uri="{FF2B5EF4-FFF2-40B4-BE49-F238E27FC236}">
                    <a16:creationId xmlns:a16="http://schemas.microsoft.com/office/drawing/2014/main" xmlns="" id="{AF86E24E-E10A-4650-ADAC-57EF5D1C824D}"/>
                  </a:ext>
                </a:extLst>
              </p:cNvPr>
              <p:cNvSpPr/>
              <p:nvPr/>
            </p:nvSpPr>
            <p:spPr>
              <a:xfrm>
                <a:off x="3188127" y="475790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9" name="Oval 58">
                <a:extLst>
                  <a:ext uri="{FF2B5EF4-FFF2-40B4-BE49-F238E27FC236}">
                    <a16:creationId xmlns:a16="http://schemas.microsoft.com/office/drawing/2014/main" xmlns="" id="{EC274E2C-B684-4856-91DD-6735F66AB09F}"/>
                  </a:ext>
                </a:extLst>
              </p:cNvPr>
              <p:cNvSpPr/>
              <p:nvPr/>
            </p:nvSpPr>
            <p:spPr>
              <a:xfrm>
                <a:off x="1610290" y="489745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0" name="Oval 59">
                <a:extLst>
                  <a:ext uri="{FF2B5EF4-FFF2-40B4-BE49-F238E27FC236}">
                    <a16:creationId xmlns:a16="http://schemas.microsoft.com/office/drawing/2014/main" xmlns="" id="{3A37F333-8BD7-4649-B003-A6ABD1C1A9F7}"/>
                  </a:ext>
                </a:extLst>
              </p:cNvPr>
              <p:cNvSpPr/>
              <p:nvPr/>
            </p:nvSpPr>
            <p:spPr>
              <a:xfrm>
                <a:off x="1101781" y="50642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1" name="Oval 60">
                <a:extLst>
                  <a:ext uri="{FF2B5EF4-FFF2-40B4-BE49-F238E27FC236}">
                    <a16:creationId xmlns:a16="http://schemas.microsoft.com/office/drawing/2014/main" xmlns="" id="{D7CD0854-C2E8-4E3A-B034-224ED782D723}"/>
                  </a:ext>
                </a:extLst>
              </p:cNvPr>
              <p:cNvSpPr/>
              <p:nvPr/>
            </p:nvSpPr>
            <p:spPr>
              <a:xfrm>
                <a:off x="3716510"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2" name="Oval 61">
                <a:extLst>
                  <a:ext uri="{FF2B5EF4-FFF2-40B4-BE49-F238E27FC236}">
                    <a16:creationId xmlns:a16="http://schemas.microsoft.com/office/drawing/2014/main" xmlns="" id="{CC65F1D7-925B-4B30-9763-1E3C9DCDC9E4}"/>
                  </a:ext>
                </a:extLst>
              </p:cNvPr>
              <p:cNvSpPr/>
              <p:nvPr/>
            </p:nvSpPr>
            <p:spPr>
              <a:xfrm>
                <a:off x="3982933" y="499072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3" name="Rectangle 62">
                <a:extLst>
                  <a:ext uri="{FF2B5EF4-FFF2-40B4-BE49-F238E27FC236}">
                    <a16:creationId xmlns:a16="http://schemas.microsoft.com/office/drawing/2014/main" xmlns="" id="{F34A3891-C92F-4295-A0BC-C08E4D041095}"/>
                  </a:ext>
                </a:extLst>
              </p:cNvPr>
              <p:cNvSpPr/>
              <p:nvPr/>
            </p:nvSpPr>
            <p:spPr>
              <a:xfrm>
                <a:off x="-51736" y="5584841"/>
                <a:ext cx="4364607" cy="47267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64" name="Oval 63">
                <a:extLst>
                  <a:ext uri="{FF2B5EF4-FFF2-40B4-BE49-F238E27FC236}">
                    <a16:creationId xmlns:a16="http://schemas.microsoft.com/office/drawing/2014/main" xmlns="" id="{9C3E943F-732C-4ACF-9944-9AC40A852124}"/>
                  </a:ext>
                </a:extLst>
              </p:cNvPr>
              <p:cNvSpPr/>
              <p:nvPr/>
            </p:nvSpPr>
            <p:spPr>
              <a:xfrm>
                <a:off x="2432439" y="487948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5" name="Oval 64">
                <a:extLst>
                  <a:ext uri="{FF2B5EF4-FFF2-40B4-BE49-F238E27FC236}">
                    <a16:creationId xmlns:a16="http://schemas.microsoft.com/office/drawing/2014/main" xmlns="" id="{2CB5012B-598A-401F-BC33-123FC15DB921}"/>
                  </a:ext>
                </a:extLst>
              </p:cNvPr>
              <p:cNvSpPr/>
              <p:nvPr/>
            </p:nvSpPr>
            <p:spPr>
              <a:xfrm>
                <a:off x="699964" y="530095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6" name="Oval 65">
                <a:extLst>
                  <a:ext uri="{FF2B5EF4-FFF2-40B4-BE49-F238E27FC236}">
                    <a16:creationId xmlns:a16="http://schemas.microsoft.com/office/drawing/2014/main" xmlns="" id="{15F192DA-00B9-4CBC-982D-B9B3EB2BCCFF}"/>
                  </a:ext>
                </a:extLst>
              </p:cNvPr>
              <p:cNvSpPr/>
              <p:nvPr/>
            </p:nvSpPr>
            <p:spPr>
              <a:xfrm>
                <a:off x="43137" y="519566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sp>
          <p:nvSpPr>
            <p:cNvPr id="27" name="Oval 26">
              <a:extLst>
                <a:ext uri="{FF2B5EF4-FFF2-40B4-BE49-F238E27FC236}">
                  <a16:creationId xmlns:a16="http://schemas.microsoft.com/office/drawing/2014/main" xmlns="" id="{7B70A991-9DD4-4277-8A27-13A2618680AC}"/>
                </a:ext>
              </a:extLst>
            </p:cNvPr>
            <p:cNvSpPr/>
            <p:nvPr/>
          </p:nvSpPr>
          <p:spPr>
            <a:xfrm flipH="1">
              <a:off x="2696897" y="6099319"/>
              <a:ext cx="509632" cy="524667"/>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8" name="현 96">
              <a:extLst>
                <a:ext uri="{FF2B5EF4-FFF2-40B4-BE49-F238E27FC236}">
                  <a16:creationId xmlns:a16="http://schemas.microsoft.com/office/drawing/2014/main" xmlns="" id="{9E68B867-DCB0-45E0-BA60-F7DB93AA4956}"/>
                </a:ext>
              </a:extLst>
            </p:cNvPr>
            <p:cNvSpPr/>
            <p:nvPr/>
          </p:nvSpPr>
          <p:spPr>
            <a:xfrm>
              <a:off x="3328527" y="6058687"/>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9" name="현 97">
              <a:extLst>
                <a:ext uri="{FF2B5EF4-FFF2-40B4-BE49-F238E27FC236}">
                  <a16:creationId xmlns:a16="http://schemas.microsoft.com/office/drawing/2014/main" xmlns="" id="{3FE45C5F-7667-4403-947C-9D4C0F582716}"/>
                </a:ext>
              </a:extLst>
            </p:cNvPr>
            <p:cNvSpPr/>
            <p:nvPr/>
          </p:nvSpPr>
          <p:spPr>
            <a:xfrm>
              <a:off x="4554915" y="6352929"/>
              <a:ext cx="492156" cy="492156"/>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0" name="현 96">
              <a:extLst>
                <a:ext uri="{FF2B5EF4-FFF2-40B4-BE49-F238E27FC236}">
                  <a16:creationId xmlns:a16="http://schemas.microsoft.com/office/drawing/2014/main" xmlns="" id="{A424F5C4-223A-4104-99A4-193A27557A79}"/>
                </a:ext>
              </a:extLst>
            </p:cNvPr>
            <p:cNvSpPr/>
            <p:nvPr/>
          </p:nvSpPr>
          <p:spPr>
            <a:xfrm>
              <a:off x="3972848" y="5984118"/>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31" name="Group 30">
              <a:extLst>
                <a:ext uri="{FF2B5EF4-FFF2-40B4-BE49-F238E27FC236}">
                  <a16:creationId xmlns:a16="http://schemas.microsoft.com/office/drawing/2014/main" xmlns="" id="{29716288-E884-47D3-BDB8-6F29BDEF7391}"/>
                </a:ext>
              </a:extLst>
            </p:cNvPr>
            <p:cNvGrpSpPr/>
            <p:nvPr/>
          </p:nvGrpSpPr>
          <p:grpSpPr>
            <a:xfrm flipH="1">
              <a:off x="7769092" y="5591016"/>
              <a:ext cx="4422908" cy="1266984"/>
              <a:chOff x="8005970" y="4483310"/>
              <a:chExt cx="4422908" cy="1266984"/>
            </a:xfrm>
          </p:grpSpPr>
          <p:sp>
            <p:nvSpPr>
              <p:cNvPr id="32" name="Oval 31">
                <a:extLst>
                  <a:ext uri="{FF2B5EF4-FFF2-40B4-BE49-F238E27FC236}">
                    <a16:creationId xmlns:a16="http://schemas.microsoft.com/office/drawing/2014/main" xmlns="" id="{8E5FC15A-98F8-4737-A807-138FDD9AC1DB}"/>
                  </a:ext>
                </a:extLst>
              </p:cNvPr>
              <p:cNvSpPr/>
              <p:nvPr/>
            </p:nvSpPr>
            <p:spPr>
              <a:xfrm flipH="1">
                <a:off x="11642407"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3" name="Oval 32">
                <a:extLst>
                  <a:ext uri="{FF2B5EF4-FFF2-40B4-BE49-F238E27FC236}">
                    <a16:creationId xmlns:a16="http://schemas.microsoft.com/office/drawing/2014/main" xmlns="" id="{8BFB4C8A-4556-4F16-8EDA-2E88E0F206CF}"/>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4" name="Oval 33">
                <a:extLst>
                  <a:ext uri="{FF2B5EF4-FFF2-40B4-BE49-F238E27FC236}">
                    <a16:creationId xmlns:a16="http://schemas.microsoft.com/office/drawing/2014/main" xmlns="" id="{D3F13CB6-B5D2-4F7B-94F9-872B9842383F}"/>
                  </a:ext>
                </a:extLst>
              </p:cNvPr>
              <p:cNvSpPr/>
              <p:nvPr/>
            </p:nvSpPr>
            <p:spPr>
              <a:xfrm flipH="1">
                <a:off x="10656333" y="4532227"/>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5" name="Oval 34">
                <a:extLst>
                  <a:ext uri="{FF2B5EF4-FFF2-40B4-BE49-F238E27FC236}">
                    <a16:creationId xmlns:a16="http://schemas.microsoft.com/office/drawing/2014/main" xmlns="" id="{A7F2B380-1E00-4388-8513-474DDE8A6561}"/>
                  </a:ext>
                </a:extLst>
              </p:cNvPr>
              <p:cNvSpPr/>
              <p:nvPr/>
            </p:nvSpPr>
            <p:spPr>
              <a:xfrm flipH="1">
                <a:off x="10227408" y="46304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6" name="Oval 35">
                <a:extLst>
                  <a:ext uri="{FF2B5EF4-FFF2-40B4-BE49-F238E27FC236}">
                    <a16:creationId xmlns:a16="http://schemas.microsoft.com/office/drawing/2014/main" xmlns="" id="{1D3E748C-01AB-490E-B9C9-BB102B24F0FC}"/>
                  </a:ext>
                </a:extLst>
              </p:cNvPr>
              <p:cNvSpPr/>
              <p:nvPr/>
            </p:nvSpPr>
            <p:spPr>
              <a:xfrm flipH="1">
                <a:off x="9634684" y="452333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7" name="Oval 36">
                <a:extLst>
                  <a:ext uri="{FF2B5EF4-FFF2-40B4-BE49-F238E27FC236}">
                    <a16:creationId xmlns:a16="http://schemas.microsoft.com/office/drawing/2014/main" xmlns="" id="{1B51F40F-CEC5-4A05-A360-217BB45D0D91}"/>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8" name="Rectangle 37">
                <a:extLst>
                  <a:ext uri="{FF2B5EF4-FFF2-40B4-BE49-F238E27FC236}">
                    <a16:creationId xmlns:a16="http://schemas.microsoft.com/office/drawing/2014/main" xmlns="" id="{25098642-3B0F-4EDC-A1A8-7737D1713CC5}"/>
                  </a:ext>
                </a:extLst>
              </p:cNvPr>
              <p:cNvSpPr/>
              <p:nvPr/>
            </p:nvSpPr>
            <p:spPr>
              <a:xfrm flipH="1">
                <a:off x="8007712" y="5033235"/>
                <a:ext cx="4159392"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9" name="Oval 38">
                <a:extLst>
                  <a:ext uri="{FF2B5EF4-FFF2-40B4-BE49-F238E27FC236}">
                    <a16:creationId xmlns:a16="http://schemas.microsoft.com/office/drawing/2014/main" xmlns="" id="{3A85FF94-3744-4A29-A4CA-6D382B92317A}"/>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0" name="Oval 39">
                <a:extLst>
                  <a:ext uri="{FF2B5EF4-FFF2-40B4-BE49-F238E27FC236}">
                    <a16:creationId xmlns:a16="http://schemas.microsoft.com/office/drawing/2014/main" xmlns="" id="{58DFB96B-A63D-4EF5-93E0-257D081DD931}"/>
                  </a:ext>
                </a:extLst>
              </p:cNvPr>
              <p:cNvSpPr/>
              <p:nvPr/>
            </p:nvSpPr>
            <p:spPr>
              <a:xfrm flipH="1">
                <a:off x="9332942" y="4727306"/>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41" name="Oval 40">
                <a:extLst>
                  <a:ext uri="{FF2B5EF4-FFF2-40B4-BE49-F238E27FC236}">
                    <a16:creationId xmlns:a16="http://schemas.microsoft.com/office/drawing/2014/main" xmlns="" id="{D0FF8D99-D6DC-41AC-A26B-81C696CD1987}"/>
                  </a:ext>
                </a:extLst>
              </p:cNvPr>
              <p:cNvSpPr/>
              <p:nvPr/>
            </p:nvSpPr>
            <p:spPr>
              <a:xfrm flipH="1">
                <a:off x="8736184"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2" name="Oval 41">
                <a:extLst>
                  <a:ext uri="{FF2B5EF4-FFF2-40B4-BE49-F238E27FC236}">
                    <a16:creationId xmlns:a16="http://schemas.microsoft.com/office/drawing/2014/main" xmlns="" id="{92489DC7-7B58-4DF7-A40B-A4001CE6633B}"/>
                  </a:ext>
                </a:extLst>
              </p:cNvPr>
              <p:cNvSpPr/>
              <p:nvPr/>
            </p:nvSpPr>
            <p:spPr>
              <a:xfrm flipH="1">
                <a:off x="8490456" y="4820098"/>
                <a:ext cx="393236" cy="372703"/>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3" name="Oval 42">
                <a:extLst>
                  <a:ext uri="{FF2B5EF4-FFF2-40B4-BE49-F238E27FC236}">
                    <a16:creationId xmlns:a16="http://schemas.microsoft.com/office/drawing/2014/main" xmlns="" id="{09865F64-C042-47AD-8B34-F6F84D0EAC4E}"/>
                  </a:ext>
                </a:extLst>
              </p:cNvPr>
              <p:cNvSpPr/>
              <p:nvPr/>
            </p:nvSpPr>
            <p:spPr>
              <a:xfrm flipH="1">
                <a:off x="8009669" y="4845022"/>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4" name="Oval 43">
                <a:extLst>
                  <a:ext uri="{FF2B5EF4-FFF2-40B4-BE49-F238E27FC236}">
                    <a16:creationId xmlns:a16="http://schemas.microsoft.com/office/drawing/2014/main" xmlns="" id="{7DE43FD9-3E91-43E9-8A6C-56D691CB7401}"/>
                  </a:ext>
                </a:extLst>
              </p:cNvPr>
              <p:cNvSpPr/>
              <p:nvPr/>
            </p:nvSpPr>
            <p:spPr>
              <a:xfrm flipH="1">
                <a:off x="8104585" y="44833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5" name="Oval 44">
                <a:extLst>
                  <a:ext uri="{FF2B5EF4-FFF2-40B4-BE49-F238E27FC236}">
                    <a16:creationId xmlns:a16="http://schemas.microsoft.com/office/drawing/2014/main" xmlns="" id="{63BBE7FD-FC7F-46F1-A172-4B24D669FF3A}"/>
                  </a:ext>
                </a:extLst>
              </p:cNvPr>
              <p:cNvSpPr/>
              <p:nvPr/>
            </p:nvSpPr>
            <p:spPr>
              <a:xfrm flipH="1">
                <a:off x="8005970" y="4772493"/>
                <a:ext cx="456127" cy="432311"/>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grpSp>
      <p:grpSp>
        <p:nvGrpSpPr>
          <p:cNvPr id="86" name="Group 85">
            <a:extLst>
              <a:ext uri="{FF2B5EF4-FFF2-40B4-BE49-F238E27FC236}">
                <a16:creationId xmlns:a16="http://schemas.microsoft.com/office/drawing/2014/main" xmlns="" id="{4C12742B-BBD2-4AE4-A02A-C2BC5C14061D}"/>
              </a:ext>
            </a:extLst>
          </p:cNvPr>
          <p:cNvGrpSpPr/>
          <p:nvPr/>
        </p:nvGrpSpPr>
        <p:grpSpPr>
          <a:xfrm>
            <a:off x="12899" y="5779538"/>
            <a:ext cx="12195372" cy="1095419"/>
            <a:chOff x="-3372" y="5771636"/>
            <a:chExt cx="12195372" cy="1095419"/>
          </a:xfrm>
        </p:grpSpPr>
        <p:grpSp>
          <p:nvGrpSpPr>
            <p:cNvPr id="87" name="Group 86">
              <a:extLst>
                <a:ext uri="{FF2B5EF4-FFF2-40B4-BE49-F238E27FC236}">
                  <a16:creationId xmlns:a16="http://schemas.microsoft.com/office/drawing/2014/main" xmlns="" id="{703A3C69-2C76-4494-A75D-FB69B98724BA}"/>
                </a:ext>
              </a:extLst>
            </p:cNvPr>
            <p:cNvGrpSpPr/>
            <p:nvPr/>
          </p:nvGrpSpPr>
          <p:grpSpPr>
            <a:xfrm>
              <a:off x="-3372" y="6002404"/>
              <a:ext cx="2653222" cy="855594"/>
              <a:chOff x="5208276" y="5677120"/>
              <a:chExt cx="3880949" cy="1251508"/>
            </a:xfrm>
            <a:solidFill>
              <a:schemeClr val="bg1"/>
            </a:solidFill>
          </p:grpSpPr>
          <p:sp>
            <p:nvSpPr>
              <p:cNvPr id="129" name="Oval 128">
                <a:extLst>
                  <a:ext uri="{FF2B5EF4-FFF2-40B4-BE49-F238E27FC236}">
                    <a16:creationId xmlns:a16="http://schemas.microsoft.com/office/drawing/2014/main" xmlns="" id="{AB0A4FF9-FAC4-43C1-9501-C1C343AEBFD2}"/>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0" name="Oval 129">
                <a:extLst>
                  <a:ext uri="{FF2B5EF4-FFF2-40B4-BE49-F238E27FC236}">
                    <a16:creationId xmlns:a16="http://schemas.microsoft.com/office/drawing/2014/main" xmlns="" id="{F978CF49-1E5A-451C-8BC3-FEF1604F1A4A}"/>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1" name="Oval 130">
                <a:extLst>
                  <a:ext uri="{FF2B5EF4-FFF2-40B4-BE49-F238E27FC236}">
                    <a16:creationId xmlns:a16="http://schemas.microsoft.com/office/drawing/2014/main" xmlns="" id="{988C7211-316A-40F8-A150-78C907B8B58B}"/>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2" name="Oval 131">
                <a:extLst>
                  <a:ext uri="{FF2B5EF4-FFF2-40B4-BE49-F238E27FC236}">
                    <a16:creationId xmlns:a16="http://schemas.microsoft.com/office/drawing/2014/main" xmlns="" id="{E5386B6D-D3D2-44EB-9CC3-E1E7AB5F7D6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3" name="Oval 132">
                <a:extLst>
                  <a:ext uri="{FF2B5EF4-FFF2-40B4-BE49-F238E27FC236}">
                    <a16:creationId xmlns:a16="http://schemas.microsoft.com/office/drawing/2014/main" xmlns="" id="{583270BD-5E42-4C94-9147-D7CAD0AB15DF}"/>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4" name="Oval 133">
                <a:extLst>
                  <a:ext uri="{FF2B5EF4-FFF2-40B4-BE49-F238E27FC236}">
                    <a16:creationId xmlns:a16="http://schemas.microsoft.com/office/drawing/2014/main" xmlns="" id="{ECEE333A-4B64-4261-9A1A-1E3FA5F1D397}"/>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5" name="Oval 134">
                <a:extLst>
                  <a:ext uri="{FF2B5EF4-FFF2-40B4-BE49-F238E27FC236}">
                    <a16:creationId xmlns:a16="http://schemas.microsoft.com/office/drawing/2014/main" xmlns="" id="{C36573F1-37E8-4B72-AA4C-31D8F470D837}"/>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6" name="Oval 135">
                <a:extLst>
                  <a:ext uri="{FF2B5EF4-FFF2-40B4-BE49-F238E27FC236}">
                    <a16:creationId xmlns:a16="http://schemas.microsoft.com/office/drawing/2014/main" xmlns="" id="{86D353E0-00C5-4957-A3B2-24546EA54BAD}"/>
                  </a:ext>
                </a:extLst>
              </p:cNvPr>
              <p:cNvSpPr/>
              <p:nvPr/>
            </p:nvSpPr>
            <p:spPr>
              <a:xfrm>
                <a:off x="8369145" y="618281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7" name="Rectangle 136">
                <a:extLst>
                  <a:ext uri="{FF2B5EF4-FFF2-40B4-BE49-F238E27FC236}">
                    <a16:creationId xmlns:a16="http://schemas.microsoft.com/office/drawing/2014/main" xmlns="" id="{5F016A67-34C1-4386-9C9D-1055243B08AA}"/>
                  </a:ext>
                </a:extLst>
              </p:cNvPr>
              <p:cNvSpPr/>
              <p:nvPr/>
            </p:nvSpPr>
            <p:spPr>
              <a:xfrm>
                <a:off x="5208276" y="6761949"/>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8" name="Oval 137">
                <a:extLst>
                  <a:ext uri="{FF2B5EF4-FFF2-40B4-BE49-F238E27FC236}">
                    <a16:creationId xmlns:a16="http://schemas.microsoft.com/office/drawing/2014/main" xmlns="" id="{0252C833-C678-45CA-A199-7F35716EE1E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9" name="Oval 138">
                <a:extLst>
                  <a:ext uri="{FF2B5EF4-FFF2-40B4-BE49-F238E27FC236}">
                    <a16:creationId xmlns:a16="http://schemas.microsoft.com/office/drawing/2014/main" xmlns="" id="{4EC45244-B879-41AA-8FFE-075FAE0D099F}"/>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0" name="Oval 139">
                <a:extLst>
                  <a:ext uri="{FF2B5EF4-FFF2-40B4-BE49-F238E27FC236}">
                    <a16:creationId xmlns:a16="http://schemas.microsoft.com/office/drawing/2014/main" xmlns="" id="{C9955BB6-A182-42D7-8994-85C18BBD588E}"/>
                  </a:ext>
                </a:extLst>
              </p:cNvPr>
              <p:cNvSpPr/>
              <p:nvPr/>
            </p:nvSpPr>
            <p:spPr>
              <a:xfrm>
                <a:off x="5213208" y="6320028"/>
                <a:ext cx="595719" cy="59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1" name="Oval 140">
                <a:extLst>
                  <a:ext uri="{FF2B5EF4-FFF2-40B4-BE49-F238E27FC236}">
                    <a16:creationId xmlns:a16="http://schemas.microsoft.com/office/drawing/2014/main" xmlns="" id="{4957CEC7-D042-4C70-B305-ADD45B712C8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8" name="Group 87">
              <a:extLst>
                <a:ext uri="{FF2B5EF4-FFF2-40B4-BE49-F238E27FC236}">
                  <a16:creationId xmlns:a16="http://schemas.microsoft.com/office/drawing/2014/main" xmlns="" id="{85263D1D-5206-45BF-A1B3-E3D126751B1E}"/>
                </a:ext>
              </a:extLst>
            </p:cNvPr>
            <p:cNvGrpSpPr/>
            <p:nvPr/>
          </p:nvGrpSpPr>
          <p:grpSpPr>
            <a:xfrm>
              <a:off x="2503359" y="5771636"/>
              <a:ext cx="3430784" cy="1086364"/>
              <a:chOff x="5096347" y="5677120"/>
              <a:chExt cx="3992878" cy="1264356"/>
            </a:xfrm>
            <a:solidFill>
              <a:schemeClr val="bg1"/>
            </a:solidFill>
          </p:grpSpPr>
          <p:sp>
            <p:nvSpPr>
              <p:cNvPr id="116" name="Oval 115">
                <a:extLst>
                  <a:ext uri="{FF2B5EF4-FFF2-40B4-BE49-F238E27FC236}">
                    <a16:creationId xmlns:a16="http://schemas.microsoft.com/office/drawing/2014/main" xmlns="" id="{18DFA296-156D-4009-9788-2546166426B9}"/>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7" name="Oval 116">
                <a:extLst>
                  <a:ext uri="{FF2B5EF4-FFF2-40B4-BE49-F238E27FC236}">
                    <a16:creationId xmlns:a16="http://schemas.microsoft.com/office/drawing/2014/main" xmlns="" id="{EBA87D00-E5AE-499A-8A49-48AFDF3E0DD7}"/>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8" name="Oval 117">
                <a:extLst>
                  <a:ext uri="{FF2B5EF4-FFF2-40B4-BE49-F238E27FC236}">
                    <a16:creationId xmlns:a16="http://schemas.microsoft.com/office/drawing/2014/main" xmlns="" id="{E581E2D3-A2F4-46C1-9CE1-4D3350119764}"/>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9" name="Oval 118">
                <a:extLst>
                  <a:ext uri="{FF2B5EF4-FFF2-40B4-BE49-F238E27FC236}">
                    <a16:creationId xmlns:a16="http://schemas.microsoft.com/office/drawing/2014/main" xmlns="" id="{B145E789-11AE-422F-A756-ED76C76EEA3A}"/>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0" name="Oval 119">
                <a:extLst>
                  <a:ext uri="{FF2B5EF4-FFF2-40B4-BE49-F238E27FC236}">
                    <a16:creationId xmlns:a16="http://schemas.microsoft.com/office/drawing/2014/main" xmlns="" id="{B8B4C9CD-46F0-4869-8B22-1B12FAA56467}"/>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1" name="Oval 120">
                <a:extLst>
                  <a:ext uri="{FF2B5EF4-FFF2-40B4-BE49-F238E27FC236}">
                    <a16:creationId xmlns:a16="http://schemas.microsoft.com/office/drawing/2014/main" xmlns="" id="{5C1166E9-C181-4A2A-B0A8-A2AFBF5B9824}"/>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2" name="Oval 121">
                <a:extLst>
                  <a:ext uri="{FF2B5EF4-FFF2-40B4-BE49-F238E27FC236}">
                    <a16:creationId xmlns:a16="http://schemas.microsoft.com/office/drawing/2014/main" xmlns="" id="{8BA83311-26E5-4485-9FE7-4244FE0DA60D}"/>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3" name="Oval 122">
                <a:extLst>
                  <a:ext uri="{FF2B5EF4-FFF2-40B4-BE49-F238E27FC236}">
                    <a16:creationId xmlns:a16="http://schemas.microsoft.com/office/drawing/2014/main" xmlns="" id="{4768E5B8-5B7C-4A36-9FF6-7406D0BA39A4}"/>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4" name="Rectangle 123">
                <a:extLst>
                  <a:ext uri="{FF2B5EF4-FFF2-40B4-BE49-F238E27FC236}">
                    <a16:creationId xmlns:a16="http://schemas.microsoft.com/office/drawing/2014/main" xmlns="" id="{9ECD3B48-F20E-4171-A173-84BF3B4D009D}"/>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5" name="Oval 124">
                <a:extLst>
                  <a:ext uri="{FF2B5EF4-FFF2-40B4-BE49-F238E27FC236}">
                    <a16:creationId xmlns:a16="http://schemas.microsoft.com/office/drawing/2014/main" xmlns="" id="{CD1C6392-8FAF-49A6-B69D-50B51872598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6" name="Oval 125">
                <a:extLst>
                  <a:ext uri="{FF2B5EF4-FFF2-40B4-BE49-F238E27FC236}">
                    <a16:creationId xmlns:a16="http://schemas.microsoft.com/office/drawing/2014/main" xmlns="" id="{17812A5D-426E-4FC1-BE4D-3E2BAB38703C}"/>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7" name="Oval 126">
                <a:extLst>
                  <a:ext uri="{FF2B5EF4-FFF2-40B4-BE49-F238E27FC236}">
                    <a16:creationId xmlns:a16="http://schemas.microsoft.com/office/drawing/2014/main" xmlns="" id="{2E2A221B-DF7D-42A3-A2EF-B24FF15CF151}"/>
                  </a:ext>
                </a:extLst>
              </p:cNvPr>
              <p:cNvSpPr/>
              <p:nvPr/>
            </p:nvSpPr>
            <p:spPr>
              <a:xfrm>
                <a:off x="5096347" y="6288693"/>
                <a:ext cx="595719" cy="595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8" name="Oval 127">
                <a:extLst>
                  <a:ext uri="{FF2B5EF4-FFF2-40B4-BE49-F238E27FC236}">
                    <a16:creationId xmlns:a16="http://schemas.microsoft.com/office/drawing/2014/main" xmlns="" id="{A7207D26-B165-4191-B782-B313E6D89207}"/>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9" name="Group 88">
              <a:extLst>
                <a:ext uri="{FF2B5EF4-FFF2-40B4-BE49-F238E27FC236}">
                  <a16:creationId xmlns:a16="http://schemas.microsoft.com/office/drawing/2014/main" xmlns="" id="{012A7D5B-F4DA-4FC9-B4CA-16A84220B4F3}"/>
                </a:ext>
              </a:extLst>
            </p:cNvPr>
            <p:cNvGrpSpPr/>
            <p:nvPr/>
          </p:nvGrpSpPr>
          <p:grpSpPr>
            <a:xfrm flipH="1">
              <a:off x="5677557" y="5865298"/>
              <a:ext cx="3459076" cy="994002"/>
              <a:chOff x="5176824" y="5783050"/>
              <a:chExt cx="4025805" cy="1156862"/>
            </a:xfrm>
            <a:solidFill>
              <a:schemeClr val="bg1"/>
            </a:solidFill>
          </p:grpSpPr>
          <p:sp>
            <p:nvSpPr>
              <p:cNvPr id="104" name="Oval 103">
                <a:extLst>
                  <a:ext uri="{FF2B5EF4-FFF2-40B4-BE49-F238E27FC236}">
                    <a16:creationId xmlns:a16="http://schemas.microsoft.com/office/drawing/2014/main" xmlns="" id="{CB3F5042-7620-48AA-8AA9-A60CD6C0B1BE}"/>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5" name="Oval 104">
                <a:extLst>
                  <a:ext uri="{FF2B5EF4-FFF2-40B4-BE49-F238E27FC236}">
                    <a16:creationId xmlns:a16="http://schemas.microsoft.com/office/drawing/2014/main" xmlns="" id="{3D959D20-A083-4781-949F-FB1D6B99FF73}"/>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6" name="Oval 105">
                <a:extLst>
                  <a:ext uri="{FF2B5EF4-FFF2-40B4-BE49-F238E27FC236}">
                    <a16:creationId xmlns:a16="http://schemas.microsoft.com/office/drawing/2014/main" xmlns="" id="{9D6D4CD8-9320-4966-824F-584E128F0E65}"/>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7" name="Oval 106">
                <a:extLst>
                  <a:ext uri="{FF2B5EF4-FFF2-40B4-BE49-F238E27FC236}">
                    <a16:creationId xmlns:a16="http://schemas.microsoft.com/office/drawing/2014/main" xmlns="" id="{5195F3D2-551E-4893-8A58-67C10C93788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8" name="Oval 107">
                <a:extLst>
                  <a:ext uri="{FF2B5EF4-FFF2-40B4-BE49-F238E27FC236}">
                    <a16:creationId xmlns:a16="http://schemas.microsoft.com/office/drawing/2014/main" xmlns="" id="{C83E48FF-087F-4B2E-8279-6DF0342F5264}"/>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9" name="Oval 108">
                <a:extLst>
                  <a:ext uri="{FF2B5EF4-FFF2-40B4-BE49-F238E27FC236}">
                    <a16:creationId xmlns:a16="http://schemas.microsoft.com/office/drawing/2014/main" xmlns="" id="{DD51383D-208D-4641-8844-76B3C1D852A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0" name="Oval 109">
                <a:extLst>
                  <a:ext uri="{FF2B5EF4-FFF2-40B4-BE49-F238E27FC236}">
                    <a16:creationId xmlns:a16="http://schemas.microsoft.com/office/drawing/2014/main" xmlns="" id="{6A6669FB-E736-4C60-8A29-BAA5417CF2DA}"/>
                  </a:ext>
                </a:extLst>
              </p:cNvPr>
              <p:cNvSpPr/>
              <p:nvPr/>
            </p:nvSpPr>
            <p:spPr>
              <a:xfrm>
                <a:off x="8482549" y="610077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1" name="Rectangle 110">
                <a:extLst>
                  <a:ext uri="{FF2B5EF4-FFF2-40B4-BE49-F238E27FC236}">
                    <a16:creationId xmlns:a16="http://schemas.microsoft.com/office/drawing/2014/main" xmlns="" id="{DB80CD61-B537-4EE2-BC89-94F28C57ACAE}"/>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2" name="Oval 111">
                <a:extLst>
                  <a:ext uri="{FF2B5EF4-FFF2-40B4-BE49-F238E27FC236}">
                    <a16:creationId xmlns:a16="http://schemas.microsoft.com/office/drawing/2014/main" xmlns="" id="{6C0E99CA-9970-48CD-A2C8-6F6D40617667}"/>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3" name="Oval 112">
                <a:extLst>
                  <a:ext uri="{FF2B5EF4-FFF2-40B4-BE49-F238E27FC236}">
                    <a16:creationId xmlns:a16="http://schemas.microsoft.com/office/drawing/2014/main" xmlns="" id="{2899C702-B8A3-44C8-8C1A-96C97464AE2D}"/>
                  </a:ext>
                </a:extLst>
              </p:cNvPr>
              <p:cNvSpPr/>
              <p:nvPr/>
            </p:nvSpPr>
            <p:spPr>
              <a:xfrm>
                <a:off x="5176824" y="6066471"/>
                <a:ext cx="849276" cy="8492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4" name="Oval 113">
                <a:extLst>
                  <a:ext uri="{FF2B5EF4-FFF2-40B4-BE49-F238E27FC236}">
                    <a16:creationId xmlns:a16="http://schemas.microsoft.com/office/drawing/2014/main" xmlns="" id="{A7CDC775-77B4-4AD9-ADD0-A0FF9EAEAC4C}"/>
                  </a:ext>
                </a:extLst>
              </p:cNvPr>
              <p:cNvSpPr/>
              <p:nvPr/>
            </p:nvSpPr>
            <p:spPr>
              <a:xfrm>
                <a:off x="7541959" y="6181631"/>
                <a:ext cx="1213393"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5" name="Oval 114">
                <a:extLst>
                  <a:ext uri="{FF2B5EF4-FFF2-40B4-BE49-F238E27FC236}">
                    <a16:creationId xmlns:a16="http://schemas.microsoft.com/office/drawing/2014/main" xmlns="" id="{D5FB79FB-0C39-4C1B-AD25-2160424267C4}"/>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90" name="Group 89">
              <a:extLst>
                <a:ext uri="{FF2B5EF4-FFF2-40B4-BE49-F238E27FC236}">
                  <a16:creationId xmlns:a16="http://schemas.microsoft.com/office/drawing/2014/main" xmlns="" id="{EB52E871-9D18-4C7B-B4CD-E81CFC1DBCCB}"/>
                </a:ext>
              </a:extLst>
            </p:cNvPr>
            <p:cNvGrpSpPr/>
            <p:nvPr/>
          </p:nvGrpSpPr>
          <p:grpSpPr>
            <a:xfrm flipH="1">
              <a:off x="8843757" y="5862653"/>
              <a:ext cx="3348243" cy="1004402"/>
              <a:chOff x="5192411" y="5783050"/>
              <a:chExt cx="3896814" cy="1168966"/>
            </a:xfrm>
            <a:solidFill>
              <a:schemeClr val="bg1"/>
            </a:solidFill>
          </p:grpSpPr>
          <p:sp>
            <p:nvSpPr>
              <p:cNvPr id="91" name="Oval 90">
                <a:extLst>
                  <a:ext uri="{FF2B5EF4-FFF2-40B4-BE49-F238E27FC236}">
                    <a16:creationId xmlns:a16="http://schemas.microsoft.com/office/drawing/2014/main" xmlns="" id="{FF5789D8-4786-4DF4-95F6-A90FBEAF85B5}"/>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Oval 91">
                <a:extLst>
                  <a:ext uri="{FF2B5EF4-FFF2-40B4-BE49-F238E27FC236}">
                    <a16:creationId xmlns:a16="http://schemas.microsoft.com/office/drawing/2014/main" xmlns="" id="{F090F829-9315-4CA1-8D6A-2DB7CDF82816}"/>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Oval 93">
                <a:extLst>
                  <a:ext uri="{FF2B5EF4-FFF2-40B4-BE49-F238E27FC236}">
                    <a16:creationId xmlns:a16="http://schemas.microsoft.com/office/drawing/2014/main" xmlns="" id="{D9926DD9-254C-4C69-B6CC-B0D98F5490E7}"/>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Oval 94">
                <a:extLst>
                  <a:ext uri="{FF2B5EF4-FFF2-40B4-BE49-F238E27FC236}">
                    <a16:creationId xmlns:a16="http://schemas.microsoft.com/office/drawing/2014/main" xmlns="" id="{CFCB6364-1C64-4076-8756-77A8E36FF0DD}"/>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Oval 95">
                <a:extLst>
                  <a:ext uri="{FF2B5EF4-FFF2-40B4-BE49-F238E27FC236}">
                    <a16:creationId xmlns:a16="http://schemas.microsoft.com/office/drawing/2014/main" xmlns="" id="{7D337828-1D66-42DB-9EC7-00FD2187066C}"/>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7" name="Oval 96">
                <a:extLst>
                  <a:ext uri="{FF2B5EF4-FFF2-40B4-BE49-F238E27FC236}">
                    <a16:creationId xmlns:a16="http://schemas.microsoft.com/office/drawing/2014/main" xmlns="" id="{5E093C55-07F0-46C1-8122-1D60D10D851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8" name="Oval 97">
                <a:extLst>
                  <a:ext uri="{FF2B5EF4-FFF2-40B4-BE49-F238E27FC236}">
                    <a16:creationId xmlns:a16="http://schemas.microsoft.com/office/drawing/2014/main" xmlns="" id="{797F0166-9ABD-4816-B8B9-03CE4A1CF37E}"/>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9" name="Rectangle 98">
                <a:extLst>
                  <a:ext uri="{FF2B5EF4-FFF2-40B4-BE49-F238E27FC236}">
                    <a16:creationId xmlns:a16="http://schemas.microsoft.com/office/drawing/2014/main" xmlns="" id="{E6C2B19F-F75C-4AE1-8690-1A7AA8BFD395}"/>
                  </a:ext>
                </a:extLst>
              </p:cNvPr>
              <p:cNvSpPr/>
              <p:nvPr/>
            </p:nvSpPr>
            <p:spPr>
              <a:xfrm>
                <a:off x="5192411" y="6613640"/>
                <a:ext cx="3880949" cy="32379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0" name="Oval 99">
                <a:extLst>
                  <a:ext uri="{FF2B5EF4-FFF2-40B4-BE49-F238E27FC236}">
                    <a16:creationId xmlns:a16="http://schemas.microsoft.com/office/drawing/2014/main" xmlns="" id="{90282034-C4CF-443B-9646-1DB95B8C8D74}"/>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1" name="Oval 100">
                <a:extLst>
                  <a:ext uri="{FF2B5EF4-FFF2-40B4-BE49-F238E27FC236}">
                    <a16:creationId xmlns:a16="http://schemas.microsoft.com/office/drawing/2014/main" xmlns="" id="{7939ED8E-F096-4B69-9BE6-EC7DFD687634}"/>
                  </a:ext>
                </a:extLst>
              </p:cNvPr>
              <p:cNvSpPr/>
              <p:nvPr/>
            </p:nvSpPr>
            <p:spPr>
              <a:xfrm>
                <a:off x="5192411" y="6044349"/>
                <a:ext cx="907666" cy="9076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02" name="Oval 101">
                <a:extLst>
                  <a:ext uri="{FF2B5EF4-FFF2-40B4-BE49-F238E27FC236}">
                    <a16:creationId xmlns:a16="http://schemas.microsoft.com/office/drawing/2014/main" xmlns="" id="{7F038885-7C8E-4EF9-9221-F5B2ACCC797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3" name="Oval 102">
                <a:extLst>
                  <a:ext uri="{FF2B5EF4-FFF2-40B4-BE49-F238E27FC236}">
                    <a16:creationId xmlns:a16="http://schemas.microsoft.com/office/drawing/2014/main" xmlns="" id="{6FE9DDEF-C633-4DC4-BC55-2A8FCB686D69}"/>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pic>
        <p:nvPicPr>
          <p:cNvPr id="147" name="Picture 146" descr="Description: cid:image001.png@01D30535.E9EF8370"/>
          <p:cNvPicPr/>
          <p:nvPr/>
        </p:nvPicPr>
        <p:blipFill>
          <a:blip r:embed="rId4">
            <a:extLst>
              <a:ext uri="{28A0092B-C50C-407E-A947-70E740481C1C}">
                <a14:useLocalDpi xmlns:a14="http://schemas.microsoft.com/office/drawing/2010/main" val="0"/>
              </a:ext>
            </a:extLst>
          </a:blip>
          <a:srcRect/>
          <a:stretch>
            <a:fillRect/>
          </a:stretch>
        </p:blipFill>
        <p:spPr bwMode="auto">
          <a:xfrm>
            <a:off x="9124696" y="6333607"/>
            <a:ext cx="832888" cy="519787"/>
          </a:xfrm>
          <a:prstGeom prst="rect">
            <a:avLst/>
          </a:prstGeom>
          <a:noFill/>
          <a:ln>
            <a:noFill/>
          </a:ln>
        </p:spPr>
      </p:pic>
      <p:pic>
        <p:nvPicPr>
          <p:cNvPr id="149" name="Picture 148"/>
          <p:cNvPicPr/>
          <p:nvPr/>
        </p:nvPicPr>
        <p:blipFill>
          <a:blip r:embed="rId5" cstate="print">
            <a:extLst>
              <a:ext uri="{28A0092B-C50C-407E-A947-70E740481C1C}">
                <a14:useLocalDpi xmlns:a14="http://schemas.microsoft.com/office/drawing/2010/main" val="0"/>
              </a:ext>
            </a:extLst>
          </a:blip>
          <a:stretch>
            <a:fillRect/>
          </a:stretch>
        </p:blipFill>
        <p:spPr>
          <a:xfrm>
            <a:off x="1962226" y="6360229"/>
            <a:ext cx="607035" cy="481599"/>
          </a:xfrm>
          <a:prstGeom prst="rect">
            <a:avLst/>
          </a:prstGeom>
        </p:spPr>
      </p:pic>
      <p:pic>
        <p:nvPicPr>
          <p:cNvPr id="143" name="Picture 142" descr="\\192.168.1.187\Public\ANTETE_MLPDA\MLPDA_e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9942" y="6355696"/>
            <a:ext cx="3050504" cy="468929"/>
          </a:xfrm>
          <a:prstGeom prst="rect">
            <a:avLst/>
          </a:prstGeom>
          <a:noFill/>
          <a:extLst>
            <a:ext uri="{909E8E84-426E-40DD-AFC4-6F175D3DCCD1}">
              <a14:hiddenFill xmlns:a14="http://schemas.microsoft.com/office/drawing/2010/main">
                <a:solidFill>
                  <a:srgbClr val="FFFFFF"/>
                </a:solidFill>
              </a14:hiddenFill>
            </a:ext>
          </a:extLst>
        </p:spPr>
      </p:pic>
      <p:sp>
        <p:nvSpPr>
          <p:cNvPr id="144" name="TextBox 143">
            <a:extLst>
              <a:ext uri="{FF2B5EF4-FFF2-40B4-BE49-F238E27FC236}">
                <a16:creationId xmlns:a16="http://schemas.microsoft.com/office/drawing/2014/main" xmlns="" id="{BEB6F09A-70ED-41E9-94E9-27FB3F1C0316}"/>
              </a:ext>
            </a:extLst>
          </p:cNvPr>
          <p:cNvSpPr txBox="1"/>
          <p:nvPr/>
        </p:nvSpPr>
        <p:spPr>
          <a:xfrm>
            <a:off x="1742" y="596259"/>
            <a:ext cx="8453861" cy="584775"/>
          </a:xfrm>
          <a:prstGeom prst="rect">
            <a:avLst/>
          </a:prstGeom>
          <a:solidFill>
            <a:schemeClr val="accent4"/>
          </a:solidFill>
          <a:effectLst>
            <a:outerShdw blurRad="50800" dist="38100" dir="2700000" algn="tl" rotWithShape="0">
              <a:prstClr val="black">
                <a:alpha val="40000"/>
              </a:prstClr>
            </a:outerShdw>
          </a:effectLst>
        </p:spPr>
        <p:txBody>
          <a:bodyPr wrap="square" rtlCol="0" anchor="ctr">
            <a:spAutoFit/>
          </a:bodyPr>
          <a:lstStyle/>
          <a:p>
            <a:r>
              <a:rPr lang="en-GB" sz="3200" b="1" dirty="0" smtClean="0">
                <a:solidFill>
                  <a:schemeClr val="bg1"/>
                </a:solidFill>
              </a:rPr>
              <a:t>Objectives</a:t>
            </a:r>
            <a:r>
              <a:rPr lang="en-GB" sz="2400" b="1" dirty="0" smtClean="0">
                <a:solidFill>
                  <a:schemeClr val="bg1"/>
                </a:solidFill>
              </a:rPr>
              <a:t> </a:t>
            </a:r>
            <a:endParaRPr lang="ko-KR" altLang="en-US" sz="2400" b="1" dirty="0">
              <a:solidFill>
                <a:schemeClr val="bg1"/>
              </a:solidFill>
              <a:cs typeface="Arial" pitchFamily="34" charset="0"/>
            </a:endParaRPr>
          </a:p>
        </p:txBody>
      </p:sp>
      <p:sp>
        <p:nvSpPr>
          <p:cNvPr id="3" name="Oval 2"/>
          <p:cNvSpPr/>
          <p:nvPr/>
        </p:nvSpPr>
        <p:spPr>
          <a:xfrm>
            <a:off x="1162534" y="1386838"/>
            <a:ext cx="3286201" cy="807720"/>
          </a:xfrm>
          <a:prstGeom prst="ellipse">
            <a:avLst/>
          </a:prstGeom>
          <a:solidFill>
            <a:srgbClr val="003399">
              <a:alpha val="9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extBox 1"/>
          <p:cNvSpPr txBox="1"/>
          <p:nvPr/>
        </p:nvSpPr>
        <p:spPr>
          <a:xfrm>
            <a:off x="1332647" y="1440446"/>
            <a:ext cx="3306648" cy="584775"/>
          </a:xfrm>
          <a:prstGeom prst="rect">
            <a:avLst/>
          </a:prstGeom>
          <a:noFill/>
        </p:spPr>
        <p:txBody>
          <a:bodyPr wrap="square" rtlCol="0">
            <a:spAutoFit/>
          </a:bodyPr>
          <a:lstStyle/>
          <a:p>
            <a:r>
              <a:rPr lang="en-GB" sz="3200" b="1" dirty="0">
                <a:solidFill>
                  <a:schemeClr val="bg1"/>
                </a:solidFill>
              </a:rPr>
              <a:t>Policy </a:t>
            </a:r>
            <a:r>
              <a:rPr lang="en-GB" sz="3200" b="1" dirty="0" smtClean="0">
                <a:solidFill>
                  <a:schemeClr val="bg1"/>
                </a:solidFill>
              </a:rPr>
              <a:t>objectives</a:t>
            </a:r>
            <a:endParaRPr lang="en-GB" sz="3200" dirty="0">
              <a:solidFill>
                <a:schemeClr val="bg1"/>
              </a:solidFill>
            </a:endParaRPr>
          </a:p>
        </p:txBody>
      </p:sp>
      <p:grpSp>
        <p:nvGrpSpPr>
          <p:cNvPr id="8" name="Group 7"/>
          <p:cNvGrpSpPr/>
          <p:nvPr/>
        </p:nvGrpSpPr>
        <p:grpSpPr>
          <a:xfrm>
            <a:off x="219907" y="2197722"/>
            <a:ext cx="5911262" cy="3477875"/>
            <a:chOff x="1087212" y="2550620"/>
            <a:chExt cx="3845899" cy="3338082"/>
          </a:xfrm>
        </p:grpSpPr>
        <p:sp>
          <p:nvSpPr>
            <p:cNvPr id="4" name="Rounded Rectangle 3"/>
            <p:cNvSpPr/>
            <p:nvPr/>
          </p:nvSpPr>
          <p:spPr>
            <a:xfrm>
              <a:off x="1087212" y="2561725"/>
              <a:ext cx="3591022" cy="3254734"/>
            </a:xfrm>
            <a:prstGeom prst="roundRect">
              <a:avLst/>
            </a:prstGeom>
            <a:solidFill>
              <a:srgbClr val="003399">
                <a:alpha val="10000"/>
              </a:srgb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108737" y="2550620"/>
              <a:ext cx="3824374" cy="3338082"/>
            </a:xfrm>
            <a:prstGeom prst="rect">
              <a:avLst/>
            </a:prstGeom>
            <a:noFill/>
          </p:spPr>
          <p:txBody>
            <a:bodyPr wrap="square" rtlCol="0">
              <a:spAutoFit/>
            </a:bodyPr>
            <a:lstStyle/>
            <a:p>
              <a:pPr marL="285750" indent="-285750">
                <a:buFont typeface="Wingdings" panose="05000000000000000000" pitchFamily="2" charset="2"/>
                <a:buChar char="Ø"/>
              </a:pPr>
              <a:r>
                <a:rPr lang="en-GB" sz="2200" dirty="0">
                  <a:solidFill>
                    <a:srgbClr val="003399"/>
                  </a:solidFill>
                </a:rPr>
                <a:t>PO 1 </a:t>
              </a:r>
              <a:r>
                <a:rPr lang="en-GB" sz="2200" dirty="0" smtClean="0">
                  <a:solidFill>
                    <a:srgbClr val="003399"/>
                  </a:solidFill>
                </a:rPr>
                <a:t>– A </a:t>
              </a:r>
              <a:r>
                <a:rPr lang="en-GB" sz="2200" b="1" dirty="0">
                  <a:solidFill>
                    <a:srgbClr val="003399"/>
                  </a:solidFill>
                </a:rPr>
                <a:t>s</a:t>
              </a:r>
              <a:r>
                <a:rPr lang="en-GB" sz="2200" b="1" dirty="0" smtClean="0">
                  <a:solidFill>
                    <a:srgbClr val="003399"/>
                  </a:solidFill>
                </a:rPr>
                <a:t>marter </a:t>
              </a:r>
              <a:r>
                <a:rPr lang="en-GB" sz="2200" dirty="0">
                  <a:solidFill>
                    <a:srgbClr val="003399"/>
                  </a:solidFill>
                </a:rPr>
                <a:t>Europe </a:t>
              </a:r>
              <a:r>
                <a:rPr lang="en-GB" sz="2200" i="1" dirty="0">
                  <a:solidFill>
                    <a:srgbClr val="003399"/>
                  </a:solidFill>
                </a:rPr>
                <a:t>and its </a:t>
              </a:r>
              <a:r>
                <a:rPr lang="en-GB" sz="2200" i="1" dirty="0" smtClean="0">
                  <a:solidFill>
                    <a:srgbClr val="003399"/>
                  </a:solidFill>
                </a:rPr>
                <a:t>neighbourhood</a:t>
              </a:r>
              <a:endParaRPr lang="en-GB" sz="2200" i="1" dirty="0">
                <a:solidFill>
                  <a:srgbClr val="003399"/>
                </a:solidFill>
              </a:endParaRPr>
            </a:p>
            <a:p>
              <a:pPr marL="285750" indent="-285750">
                <a:buFont typeface="Wingdings" panose="05000000000000000000" pitchFamily="2" charset="2"/>
                <a:buChar char="Ø"/>
              </a:pPr>
              <a:r>
                <a:rPr lang="en-GB" sz="2200" dirty="0">
                  <a:solidFill>
                    <a:srgbClr val="003399"/>
                  </a:solidFill>
                </a:rPr>
                <a:t>PO 2 </a:t>
              </a:r>
              <a:r>
                <a:rPr lang="en-GB" sz="2200" dirty="0" smtClean="0">
                  <a:solidFill>
                    <a:srgbClr val="003399"/>
                  </a:solidFill>
                </a:rPr>
                <a:t>– A </a:t>
              </a:r>
              <a:r>
                <a:rPr lang="en-GB" sz="2200" b="1" dirty="0" smtClean="0">
                  <a:solidFill>
                    <a:srgbClr val="003399"/>
                  </a:solidFill>
                </a:rPr>
                <a:t>greener low-carbon </a:t>
              </a:r>
              <a:r>
                <a:rPr lang="en-GB" sz="2200" dirty="0" smtClean="0">
                  <a:solidFill>
                    <a:srgbClr val="003399"/>
                  </a:solidFill>
                </a:rPr>
                <a:t>Europe </a:t>
              </a:r>
              <a:r>
                <a:rPr lang="en-GB" sz="2200" i="1" dirty="0">
                  <a:solidFill>
                    <a:srgbClr val="003399"/>
                  </a:solidFill>
                </a:rPr>
                <a:t>and its </a:t>
              </a:r>
              <a:r>
                <a:rPr lang="en-GB" sz="2200" i="1" dirty="0" smtClean="0">
                  <a:solidFill>
                    <a:srgbClr val="003399"/>
                  </a:solidFill>
                </a:rPr>
                <a:t>neighbourhood</a:t>
              </a:r>
              <a:endParaRPr lang="en-GB" sz="2200" i="1" dirty="0">
                <a:solidFill>
                  <a:srgbClr val="003399"/>
                </a:solidFill>
              </a:endParaRPr>
            </a:p>
            <a:p>
              <a:pPr marL="285750" indent="-285750">
                <a:buFont typeface="Wingdings" panose="05000000000000000000" pitchFamily="2" charset="2"/>
                <a:buChar char="Ø"/>
              </a:pPr>
              <a:r>
                <a:rPr lang="en-GB" sz="2200" dirty="0">
                  <a:solidFill>
                    <a:srgbClr val="003399"/>
                  </a:solidFill>
                </a:rPr>
                <a:t>PO 3 </a:t>
              </a:r>
              <a:r>
                <a:rPr lang="en-GB" sz="2200" dirty="0" smtClean="0">
                  <a:solidFill>
                    <a:srgbClr val="003399"/>
                  </a:solidFill>
                </a:rPr>
                <a:t>– A </a:t>
              </a:r>
              <a:r>
                <a:rPr lang="en-GB" sz="2200" b="1" dirty="0" smtClean="0">
                  <a:solidFill>
                    <a:srgbClr val="003399"/>
                  </a:solidFill>
                </a:rPr>
                <a:t>more connected </a:t>
              </a:r>
              <a:r>
                <a:rPr lang="en-GB" sz="2200" dirty="0">
                  <a:solidFill>
                    <a:srgbClr val="003399"/>
                  </a:solidFill>
                </a:rPr>
                <a:t>Europe </a:t>
              </a:r>
              <a:r>
                <a:rPr lang="en-GB" sz="2200" i="1" dirty="0" smtClean="0">
                  <a:solidFill>
                    <a:srgbClr val="003399"/>
                  </a:solidFill>
                </a:rPr>
                <a:t>with </a:t>
              </a:r>
              <a:r>
                <a:rPr lang="en-GB" sz="2200" i="1" dirty="0">
                  <a:solidFill>
                    <a:srgbClr val="003399"/>
                  </a:solidFill>
                </a:rPr>
                <a:t>its </a:t>
              </a:r>
              <a:r>
                <a:rPr lang="en-GB" sz="2200" i="1" dirty="0" smtClean="0">
                  <a:solidFill>
                    <a:srgbClr val="003399"/>
                  </a:solidFill>
                </a:rPr>
                <a:t>neighbourhood</a:t>
              </a:r>
              <a:endParaRPr lang="en-GB" sz="2200" i="1" dirty="0">
                <a:solidFill>
                  <a:srgbClr val="003399"/>
                </a:solidFill>
              </a:endParaRPr>
            </a:p>
            <a:p>
              <a:pPr marL="285750" indent="-285750">
                <a:buFont typeface="Wingdings" panose="05000000000000000000" pitchFamily="2" charset="2"/>
                <a:buChar char="Ø"/>
              </a:pPr>
              <a:r>
                <a:rPr lang="en-GB" sz="2200" dirty="0">
                  <a:solidFill>
                    <a:srgbClr val="003399"/>
                  </a:solidFill>
                </a:rPr>
                <a:t>PO 4 – </a:t>
              </a:r>
              <a:r>
                <a:rPr lang="en-GB" sz="2200" dirty="0" smtClean="0">
                  <a:solidFill>
                    <a:srgbClr val="003399"/>
                  </a:solidFill>
                </a:rPr>
                <a:t>A </a:t>
              </a:r>
              <a:r>
                <a:rPr lang="en-GB" sz="2200" b="1" dirty="0" smtClean="0">
                  <a:solidFill>
                    <a:srgbClr val="003399"/>
                  </a:solidFill>
                </a:rPr>
                <a:t>more social </a:t>
              </a:r>
              <a:r>
                <a:rPr lang="en-GB" sz="2200" dirty="0">
                  <a:solidFill>
                    <a:srgbClr val="003399"/>
                  </a:solidFill>
                </a:rPr>
                <a:t>Europe </a:t>
              </a:r>
              <a:r>
                <a:rPr lang="en-GB" sz="2200" i="1" dirty="0">
                  <a:solidFill>
                    <a:srgbClr val="003399"/>
                  </a:solidFill>
                </a:rPr>
                <a:t>and its </a:t>
              </a:r>
              <a:r>
                <a:rPr lang="en-GB" sz="2200" i="1" dirty="0" smtClean="0">
                  <a:solidFill>
                    <a:srgbClr val="003399"/>
                  </a:solidFill>
                </a:rPr>
                <a:t>neighbourhood</a:t>
              </a:r>
              <a:endParaRPr lang="en-GB" sz="2200" i="1" dirty="0">
                <a:solidFill>
                  <a:srgbClr val="003399"/>
                </a:solidFill>
              </a:endParaRPr>
            </a:p>
            <a:p>
              <a:pPr marL="285750" indent="-285750">
                <a:buFont typeface="Wingdings" panose="05000000000000000000" pitchFamily="2" charset="2"/>
                <a:buChar char="Ø"/>
              </a:pPr>
              <a:r>
                <a:rPr lang="en-GB" sz="2200" dirty="0">
                  <a:solidFill>
                    <a:srgbClr val="003399"/>
                  </a:solidFill>
                </a:rPr>
                <a:t>PO 5 – Europe </a:t>
              </a:r>
              <a:r>
                <a:rPr lang="en-GB" sz="2200" i="1" dirty="0">
                  <a:solidFill>
                    <a:srgbClr val="003399"/>
                  </a:solidFill>
                </a:rPr>
                <a:t>and its n</a:t>
              </a:r>
              <a:r>
                <a:rPr lang="en-GB" sz="2200" i="1" dirty="0" smtClean="0">
                  <a:solidFill>
                    <a:srgbClr val="003399"/>
                  </a:solidFill>
                </a:rPr>
                <a:t>eighbourhood </a:t>
              </a:r>
              <a:r>
                <a:rPr lang="en-GB" sz="2200" b="1" dirty="0" smtClean="0">
                  <a:solidFill>
                    <a:srgbClr val="003399"/>
                  </a:solidFill>
                </a:rPr>
                <a:t>closer</a:t>
              </a:r>
            </a:p>
            <a:p>
              <a:r>
                <a:rPr lang="en-GB" sz="2200" b="1" dirty="0" smtClean="0">
                  <a:solidFill>
                    <a:srgbClr val="003399"/>
                  </a:solidFill>
                </a:rPr>
                <a:t>     to </a:t>
              </a:r>
              <a:r>
                <a:rPr lang="en-GB" sz="2200" b="1" dirty="0">
                  <a:solidFill>
                    <a:srgbClr val="003399"/>
                  </a:solidFill>
                </a:rPr>
                <a:t>its </a:t>
              </a:r>
              <a:r>
                <a:rPr lang="en-GB" sz="2200" b="1" dirty="0" smtClean="0">
                  <a:solidFill>
                    <a:srgbClr val="003399"/>
                  </a:solidFill>
                </a:rPr>
                <a:t>citizens</a:t>
              </a:r>
              <a:endParaRPr lang="en-GB" sz="2200" dirty="0">
                <a:solidFill>
                  <a:srgbClr val="003399"/>
                </a:solidFill>
              </a:endParaRPr>
            </a:p>
          </p:txBody>
        </p:sp>
      </p:grpSp>
      <p:grpSp>
        <p:nvGrpSpPr>
          <p:cNvPr id="9" name="Group 8"/>
          <p:cNvGrpSpPr/>
          <p:nvPr/>
        </p:nvGrpSpPr>
        <p:grpSpPr>
          <a:xfrm>
            <a:off x="6258476" y="3090088"/>
            <a:ext cx="4954696" cy="2005172"/>
            <a:chOff x="6433622" y="3108960"/>
            <a:chExt cx="4747535" cy="1478280"/>
          </a:xfrm>
        </p:grpSpPr>
        <p:sp>
          <p:nvSpPr>
            <p:cNvPr id="7" name="Rounded Rectangle 6"/>
            <p:cNvSpPr/>
            <p:nvPr/>
          </p:nvSpPr>
          <p:spPr>
            <a:xfrm>
              <a:off x="6433622" y="3108960"/>
              <a:ext cx="4747535" cy="1478280"/>
            </a:xfrm>
            <a:prstGeom prst="roundRect">
              <a:avLst/>
            </a:prstGeom>
            <a:solidFill>
              <a:schemeClr val="accent3">
                <a:alpha val="50000"/>
              </a:schemeClr>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6575436" y="3108960"/>
              <a:ext cx="4605721" cy="1429490"/>
            </a:xfrm>
            <a:prstGeom prst="rect">
              <a:avLst/>
            </a:prstGeom>
            <a:noFill/>
          </p:spPr>
          <p:txBody>
            <a:bodyPr wrap="square" rtlCol="0">
              <a:spAutoFit/>
            </a:bodyPr>
            <a:lstStyle/>
            <a:p>
              <a:pPr marL="285750" indent="-285750">
                <a:buFont typeface="Wingdings" panose="05000000000000000000" pitchFamily="2" charset="2"/>
                <a:buChar char="Ø"/>
              </a:pPr>
              <a:r>
                <a:rPr lang="en-GB" sz="2400" dirty="0">
                  <a:solidFill>
                    <a:srgbClr val="003399"/>
                  </a:solidFill>
                </a:rPr>
                <a:t>ISO 1 – </a:t>
              </a:r>
              <a:r>
                <a:rPr lang="en-GB" sz="2400" dirty="0" smtClean="0">
                  <a:solidFill>
                    <a:srgbClr val="003399"/>
                  </a:solidFill>
                </a:rPr>
                <a:t>A </a:t>
              </a:r>
              <a:r>
                <a:rPr lang="en-GB" sz="2400" b="1" dirty="0" smtClean="0">
                  <a:solidFill>
                    <a:srgbClr val="003399"/>
                  </a:solidFill>
                </a:rPr>
                <a:t>better</a:t>
              </a:r>
              <a:r>
                <a:rPr lang="en-GB" sz="2400" dirty="0" smtClean="0">
                  <a:solidFill>
                    <a:srgbClr val="003399"/>
                  </a:solidFill>
                </a:rPr>
                <a:t> cooperation </a:t>
              </a:r>
              <a:r>
                <a:rPr lang="en-GB" sz="2400" b="1" dirty="0" smtClean="0">
                  <a:solidFill>
                    <a:srgbClr val="003399"/>
                  </a:solidFill>
                </a:rPr>
                <a:t>governance </a:t>
              </a:r>
              <a:r>
                <a:rPr lang="en-GB" sz="2400" dirty="0" smtClean="0">
                  <a:solidFill>
                    <a:srgbClr val="003399"/>
                  </a:solidFill>
                </a:rPr>
                <a:t>for Europe </a:t>
              </a:r>
              <a:r>
                <a:rPr lang="en-GB" sz="2400" i="1" dirty="0" smtClean="0">
                  <a:solidFill>
                    <a:srgbClr val="003399"/>
                  </a:solidFill>
                </a:rPr>
                <a:t>and </a:t>
              </a:r>
              <a:r>
                <a:rPr lang="en-GB" sz="2400" i="1" dirty="0">
                  <a:solidFill>
                    <a:srgbClr val="003399"/>
                  </a:solidFill>
                </a:rPr>
                <a:t>its </a:t>
              </a:r>
              <a:r>
                <a:rPr lang="en-GB" sz="2400" i="1" dirty="0" smtClean="0">
                  <a:solidFill>
                    <a:srgbClr val="003399"/>
                  </a:solidFill>
                </a:rPr>
                <a:t>neighbourhood</a:t>
              </a:r>
              <a:endParaRPr lang="en-GB" sz="2400" i="1" dirty="0">
                <a:solidFill>
                  <a:srgbClr val="003399"/>
                </a:solidFill>
              </a:endParaRPr>
            </a:p>
            <a:p>
              <a:pPr marL="285750" indent="-285750">
                <a:buFont typeface="Wingdings" panose="05000000000000000000" pitchFamily="2" charset="2"/>
                <a:buChar char="Ø"/>
              </a:pPr>
              <a:r>
                <a:rPr lang="en-GB" sz="2400" dirty="0">
                  <a:solidFill>
                    <a:srgbClr val="003399"/>
                  </a:solidFill>
                </a:rPr>
                <a:t>ISO 2 – </a:t>
              </a:r>
              <a:r>
                <a:rPr lang="en-GB" sz="2400" dirty="0" smtClean="0">
                  <a:solidFill>
                    <a:srgbClr val="003399"/>
                  </a:solidFill>
                </a:rPr>
                <a:t>A </a:t>
              </a:r>
              <a:r>
                <a:rPr lang="en-GB" sz="2400" b="1" dirty="0">
                  <a:solidFill>
                    <a:srgbClr val="003399"/>
                  </a:solidFill>
                </a:rPr>
                <a:t>safe</a:t>
              </a:r>
              <a:r>
                <a:rPr lang="en-GB" sz="2400" dirty="0">
                  <a:solidFill>
                    <a:srgbClr val="003399"/>
                  </a:solidFill>
                </a:rPr>
                <a:t>r and </a:t>
              </a:r>
              <a:r>
                <a:rPr lang="en-GB" sz="2400" b="1" dirty="0">
                  <a:solidFill>
                    <a:srgbClr val="003399"/>
                  </a:solidFill>
                </a:rPr>
                <a:t>more secure </a:t>
              </a:r>
              <a:r>
                <a:rPr lang="en-GB" sz="2400" dirty="0">
                  <a:solidFill>
                    <a:srgbClr val="003399"/>
                  </a:solidFill>
                </a:rPr>
                <a:t>Europe </a:t>
              </a:r>
              <a:r>
                <a:rPr lang="en-GB" sz="2400" i="1" dirty="0">
                  <a:solidFill>
                    <a:srgbClr val="003399"/>
                  </a:solidFill>
                </a:rPr>
                <a:t>and its </a:t>
              </a:r>
              <a:r>
                <a:rPr lang="en-GB" sz="2400" i="1" dirty="0" smtClean="0">
                  <a:solidFill>
                    <a:srgbClr val="003399"/>
                  </a:solidFill>
                </a:rPr>
                <a:t>neighbourhood</a:t>
              </a:r>
              <a:endParaRPr lang="en-GB" sz="2400" i="1" dirty="0">
                <a:solidFill>
                  <a:srgbClr val="003399"/>
                </a:solidFill>
              </a:endParaRPr>
            </a:p>
          </p:txBody>
        </p:sp>
      </p:grpSp>
      <p:pic>
        <p:nvPicPr>
          <p:cNvPr id="5122" name="Picture 2" descr="Hit The Target Clipart - Clip Art Library">
            <a:hlinkClick r:id="rId7"/>
          </p:cNvPr>
          <p:cNvPicPr>
            <a:picLocks noChangeAspect="1" noChangeArrowheads="1"/>
          </p:cNvPicPr>
          <p:nvPr/>
        </p:nvPicPr>
        <p:blipFill>
          <a:blip r:embed="rId8">
            <a:extLst>
              <a:ext uri="{BEBA8EAE-BF5A-486C-A8C5-ECC9F3942E4B}">
                <a14:imgProps xmlns:a14="http://schemas.microsoft.com/office/drawing/2010/main">
                  <a14:imgLayer r:embed="rId9">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0350892" y="512408"/>
            <a:ext cx="1343025" cy="752476"/>
          </a:xfrm>
          <a:prstGeom prst="rect">
            <a:avLst/>
          </a:prstGeom>
          <a:noFill/>
          <a:extLst>
            <a:ext uri="{909E8E84-426E-40DD-AFC4-6F175D3DCCD1}">
              <a14:hiddenFill xmlns:a14="http://schemas.microsoft.com/office/drawing/2010/main">
                <a:solidFill>
                  <a:srgbClr val="FFFFFF"/>
                </a:solidFill>
              </a14:hiddenFill>
            </a:ext>
          </a:extLst>
        </p:spPr>
      </p:pic>
      <p:sp>
        <p:nvSpPr>
          <p:cNvPr id="158" name="Oval 157"/>
          <p:cNvSpPr/>
          <p:nvPr/>
        </p:nvSpPr>
        <p:spPr>
          <a:xfrm>
            <a:off x="6353422" y="2052308"/>
            <a:ext cx="4621883" cy="807720"/>
          </a:xfrm>
          <a:prstGeom prst="ellipse">
            <a:avLst/>
          </a:prstGeom>
          <a:solidFill>
            <a:schemeClr val="accent4"/>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sp>
        <p:nvSpPr>
          <p:cNvPr id="148" name="TextBox 147"/>
          <p:cNvSpPr txBox="1"/>
          <p:nvPr/>
        </p:nvSpPr>
        <p:spPr>
          <a:xfrm>
            <a:off x="6571387" y="2194558"/>
            <a:ext cx="4367558" cy="523220"/>
          </a:xfrm>
          <a:prstGeom prst="rect">
            <a:avLst/>
          </a:prstGeom>
          <a:noFill/>
        </p:spPr>
        <p:txBody>
          <a:bodyPr wrap="square" rtlCol="0">
            <a:spAutoFit/>
          </a:bodyPr>
          <a:lstStyle/>
          <a:p>
            <a:pPr algn="ctr"/>
            <a:r>
              <a:rPr lang="en-GB" sz="2800" b="1" dirty="0" err="1" smtClean="0">
                <a:solidFill>
                  <a:schemeClr val="bg1"/>
                </a:solidFill>
              </a:rPr>
              <a:t>Interreg</a:t>
            </a:r>
            <a:r>
              <a:rPr lang="en-GB" sz="2800" b="1" dirty="0" smtClean="0">
                <a:solidFill>
                  <a:schemeClr val="bg1"/>
                </a:solidFill>
              </a:rPr>
              <a:t> specific objectives</a:t>
            </a:r>
            <a:endParaRPr lang="en-GB" sz="2800" dirty="0">
              <a:solidFill>
                <a:schemeClr val="bg1"/>
              </a:solidFill>
            </a:endParaRPr>
          </a:p>
        </p:txBody>
      </p:sp>
    </p:spTree>
    <p:extLst>
      <p:ext uri="{BB962C8B-B14F-4D97-AF65-F5344CB8AC3E}">
        <p14:creationId xmlns:p14="http://schemas.microsoft.com/office/powerpoint/2010/main" val="4115329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Picture 2" descr="C:\Users\PaulM\Desktop\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2" y="0"/>
            <a:ext cx="12195372" cy="6858000"/>
          </a:xfrm>
          <a:prstGeom prst="rect">
            <a:avLst/>
          </a:prstGeom>
          <a:extLst/>
        </p:spPr>
        <p:style>
          <a:lnRef idx="2">
            <a:schemeClr val="accent2">
              <a:shade val="50000"/>
            </a:schemeClr>
          </a:lnRef>
          <a:fillRef idx="1">
            <a:schemeClr val="accent2"/>
          </a:fillRef>
          <a:effectRef idx="0">
            <a:schemeClr val="accent2"/>
          </a:effectRef>
          <a:fontRef idx="minor">
            <a:schemeClr val="lt1"/>
          </a:fontRef>
        </p:style>
      </p:pic>
      <p:grpSp>
        <p:nvGrpSpPr>
          <p:cNvPr id="24" name="Group 23">
            <a:extLst>
              <a:ext uri="{FF2B5EF4-FFF2-40B4-BE49-F238E27FC236}">
                <a16:creationId xmlns:a16="http://schemas.microsoft.com/office/drawing/2014/main" xmlns="" id="{08F98EA9-55CA-4787-A532-710169E7ECAC}"/>
              </a:ext>
            </a:extLst>
          </p:cNvPr>
          <p:cNvGrpSpPr/>
          <p:nvPr/>
        </p:nvGrpSpPr>
        <p:grpSpPr>
          <a:xfrm>
            <a:off x="1742" y="5414490"/>
            <a:ext cx="12190258" cy="1468742"/>
            <a:chOff x="1742" y="5389258"/>
            <a:chExt cx="12190258" cy="1468742"/>
          </a:xfrm>
        </p:grpSpPr>
        <p:grpSp>
          <p:nvGrpSpPr>
            <p:cNvPr id="25" name="Group 24">
              <a:extLst>
                <a:ext uri="{FF2B5EF4-FFF2-40B4-BE49-F238E27FC236}">
                  <a16:creationId xmlns:a16="http://schemas.microsoft.com/office/drawing/2014/main" xmlns="" id="{E5D8CAA7-9BA7-44FD-AFC9-38FAA0CEEB94}"/>
                </a:ext>
              </a:extLst>
            </p:cNvPr>
            <p:cNvGrpSpPr/>
            <p:nvPr/>
          </p:nvGrpSpPr>
          <p:grpSpPr>
            <a:xfrm>
              <a:off x="5037541" y="5435629"/>
              <a:ext cx="3075791" cy="1422371"/>
              <a:chOff x="9116208" y="4547715"/>
              <a:chExt cx="3075791" cy="1422371"/>
            </a:xfrm>
          </p:grpSpPr>
          <p:sp>
            <p:nvSpPr>
              <p:cNvPr id="67" name="Oval 66">
                <a:extLst>
                  <a:ext uri="{FF2B5EF4-FFF2-40B4-BE49-F238E27FC236}">
                    <a16:creationId xmlns:a16="http://schemas.microsoft.com/office/drawing/2014/main" xmlns="" id="{12F01409-D33D-40B1-A191-45CD56661485}"/>
                  </a:ext>
                </a:extLst>
              </p:cNvPr>
              <p:cNvSpPr/>
              <p:nvPr/>
            </p:nvSpPr>
            <p:spPr>
              <a:xfrm flipH="1">
                <a:off x="11405121" y="4811473"/>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9" name="Oval 68">
                <a:extLst>
                  <a:ext uri="{FF2B5EF4-FFF2-40B4-BE49-F238E27FC236}">
                    <a16:creationId xmlns:a16="http://schemas.microsoft.com/office/drawing/2014/main" xmlns="" id="{3EDE0295-7641-4FBE-9E3F-4381158913BC}"/>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2" name="Oval 71">
                <a:extLst>
                  <a:ext uri="{FF2B5EF4-FFF2-40B4-BE49-F238E27FC236}">
                    <a16:creationId xmlns:a16="http://schemas.microsoft.com/office/drawing/2014/main" xmlns="" id="{15F359BE-9CDF-43BA-B0B2-5780110F13A5}"/>
                  </a:ext>
                </a:extLst>
              </p:cNvPr>
              <p:cNvSpPr/>
              <p:nvPr/>
            </p:nvSpPr>
            <p:spPr>
              <a:xfrm flipH="1">
                <a:off x="10772446"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8" name="Oval 77">
                <a:extLst>
                  <a:ext uri="{FF2B5EF4-FFF2-40B4-BE49-F238E27FC236}">
                    <a16:creationId xmlns:a16="http://schemas.microsoft.com/office/drawing/2014/main" xmlns="" id="{71A2F2DB-7A9C-4073-BEDF-C0B1BA7A150A}"/>
                  </a:ext>
                </a:extLst>
              </p:cNvPr>
              <p:cNvSpPr/>
              <p:nvPr/>
            </p:nvSpPr>
            <p:spPr>
              <a:xfrm flipH="1">
                <a:off x="10318331" y="469211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9" name="Oval 78">
                <a:extLst>
                  <a:ext uri="{FF2B5EF4-FFF2-40B4-BE49-F238E27FC236}">
                    <a16:creationId xmlns:a16="http://schemas.microsoft.com/office/drawing/2014/main" xmlns="" id="{6C80654C-C79D-40D0-B68A-6ADE99274E64}"/>
                  </a:ext>
                </a:extLst>
              </p:cNvPr>
              <p:cNvSpPr/>
              <p:nvPr/>
            </p:nvSpPr>
            <p:spPr>
              <a:xfrm flipH="1">
                <a:off x="9828889" y="4547715"/>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0" name="Oval 79">
                <a:extLst>
                  <a:ext uri="{FF2B5EF4-FFF2-40B4-BE49-F238E27FC236}">
                    <a16:creationId xmlns:a16="http://schemas.microsoft.com/office/drawing/2014/main" xmlns="" id="{2030441F-797A-4D7F-AD60-3283B067651A}"/>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2" name="Rectangle 81">
                <a:extLst>
                  <a:ext uri="{FF2B5EF4-FFF2-40B4-BE49-F238E27FC236}">
                    <a16:creationId xmlns:a16="http://schemas.microsoft.com/office/drawing/2014/main" xmlns="" id="{8132EAE9-55C1-4D9A-AAF5-05DD0F68C5A0}"/>
                  </a:ext>
                </a:extLst>
              </p:cNvPr>
              <p:cNvSpPr/>
              <p:nvPr/>
            </p:nvSpPr>
            <p:spPr>
              <a:xfrm flipH="1">
                <a:off x="9116208" y="5253027"/>
                <a:ext cx="3075791"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3" name="Oval 82">
                <a:extLst>
                  <a:ext uri="{FF2B5EF4-FFF2-40B4-BE49-F238E27FC236}">
                    <a16:creationId xmlns:a16="http://schemas.microsoft.com/office/drawing/2014/main" xmlns="" id="{43B2F62C-0992-4210-A792-BA514CB676F6}"/>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4" name="Oval 83">
                <a:extLst>
                  <a:ext uri="{FF2B5EF4-FFF2-40B4-BE49-F238E27FC236}">
                    <a16:creationId xmlns:a16="http://schemas.microsoft.com/office/drawing/2014/main" xmlns="" id="{226EAAB0-37D2-42B7-AAD3-A0753DA0FD4D}"/>
                  </a:ext>
                </a:extLst>
              </p:cNvPr>
              <p:cNvSpPr/>
              <p:nvPr/>
            </p:nvSpPr>
            <p:spPr>
              <a:xfrm flipH="1">
                <a:off x="9440749" y="4805709"/>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26" name="Group 25">
              <a:extLst>
                <a:ext uri="{FF2B5EF4-FFF2-40B4-BE49-F238E27FC236}">
                  <a16:creationId xmlns:a16="http://schemas.microsoft.com/office/drawing/2014/main" xmlns="" id="{5852765E-C868-4067-9C37-C1DC7CDA062D}"/>
                </a:ext>
              </a:extLst>
            </p:cNvPr>
            <p:cNvGrpSpPr/>
            <p:nvPr/>
          </p:nvGrpSpPr>
          <p:grpSpPr>
            <a:xfrm>
              <a:off x="1742" y="5389258"/>
              <a:ext cx="5485937" cy="1468742"/>
              <a:chOff x="-51736" y="4638675"/>
              <a:chExt cx="4754749" cy="1418840"/>
            </a:xfrm>
            <a:solidFill>
              <a:schemeClr val="accent2">
                <a:lumMod val="20000"/>
                <a:lumOff val="80000"/>
              </a:schemeClr>
            </a:solidFill>
          </p:grpSpPr>
          <p:sp>
            <p:nvSpPr>
              <p:cNvPr id="46" name="Oval 45">
                <a:extLst>
                  <a:ext uri="{FF2B5EF4-FFF2-40B4-BE49-F238E27FC236}">
                    <a16:creationId xmlns:a16="http://schemas.microsoft.com/office/drawing/2014/main" xmlns="" id="{E8CC7C58-CACE-4E24-8CB2-9F17D4A046BD}"/>
                  </a:ext>
                </a:extLst>
              </p:cNvPr>
              <p:cNvSpPr/>
              <p:nvPr/>
            </p:nvSpPr>
            <p:spPr>
              <a:xfrm>
                <a:off x="2199705" y="465057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47" name="Oval 46">
                <a:extLst>
                  <a:ext uri="{FF2B5EF4-FFF2-40B4-BE49-F238E27FC236}">
                    <a16:creationId xmlns:a16="http://schemas.microsoft.com/office/drawing/2014/main" xmlns="" id="{172E3F36-C559-45F9-B813-E7DDACDFC15A}"/>
                  </a:ext>
                </a:extLst>
              </p:cNvPr>
              <p:cNvSpPr/>
              <p:nvPr/>
            </p:nvSpPr>
            <p:spPr>
              <a:xfrm>
                <a:off x="1950125" y="502097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8" name="Oval 47">
                <a:extLst>
                  <a:ext uri="{FF2B5EF4-FFF2-40B4-BE49-F238E27FC236}">
                    <a16:creationId xmlns:a16="http://schemas.microsoft.com/office/drawing/2014/main" xmlns="" id="{3ABC1C3E-32D9-41ED-A95F-B1191B780D70}"/>
                  </a:ext>
                </a:extLst>
              </p:cNvPr>
              <p:cNvSpPr/>
              <p:nvPr/>
            </p:nvSpPr>
            <p:spPr>
              <a:xfrm>
                <a:off x="2772347"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0" name="Oval 49">
                <a:extLst>
                  <a:ext uri="{FF2B5EF4-FFF2-40B4-BE49-F238E27FC236}">
                    <a16:creationId xmlns:a16="http://schemas.microsoft.com/office/drawing/2014/main" xmlns="" id="{AF86E24E-E10A-4650-ADAC-57EF5D1C824D}"/>
                  </a:ext>
                </a:extLst>
              </p:cNvPr>
              <p:cNvSpPr/>
              <p:nvPr/>
            </p:nvSpPr>
            <p:spPr>
              <a:xfrm>
                <a:off x="3188127" y="475790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9" name="Oval 58">
                <a:extLst>
                  <a:ext uri="{FF2B5EF4-FFF2-40B4-BE49-F238E27FC236}">
                    <a16:creationId xmlns:a16="http://schemas.microsoft.com/office/drawing/2014/main" xmlns="" id="{EC274E2C-B684-4856-91DD-6735F66AB09F}"/>
                  </a:ext>
                </a:extLst>
              </p:cNvPr>
              <p:cNvSpPr/>
              <p:nvPr/>
            </p:nvSpPr>
            <p:spPr>
              <a:xfrm>
                <a:off x="1610290" y="489745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0" name="Oval 59">
                <a:extLst>
                  <a:ext uri="{FF2B5EF4-FFF2-40B4-BE49-F238E27FC236}">
                    <a16:creationId xmlns:a16="http://schemas.microsoft.com/office/drawing/2014/main" xmlns="" id="{3A37F333-8BD7-4649-B003-A6ABD1C1A9F7}"/>
                  </a:ext>
                </a:extLst>
              </p:cNvPr>
              <p:cNvSpPr/>
              <p:nvPr/>
            </p:nvSpPr>
            <p:spPr>
              <a:xfrm>
                <a:off x="1101781" y="50642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1" name="Oval 60">
                <a:extLst>
                  <a:ext uri="{FF2B5EF4-FFF2-40B4-BE49-F238E27FC236}">
                    <a16:creationId xmlns:a16="http://schemas.microsoft.com/office/drawing/2014/main" xmlns="" id="{D7CD0854-C2E8-4E3A-B034-224ED782D723}"/>
                  </a:ext>
                </a:extLst>
              </p:cNvPr>
              <p:cNvSpPr/>
              <p:nvPr/>
            </p:nvSpPr>
            <p:spPr>
              <a:xfrm>
                <a:off x="3716510" y="4638675"/>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2" name="Oval 61">
                <a:extLst>
                  <a:ext uri="{FF2B5EF4-FFF2-40B4-BE49-F238E27FC236}">
                    <a16:creationId xmlns:a16="http://schemas.microsoft.com/office/drawing/2014/main" xmlns="" id="{CC65F1D7-925B-4B30-9763-1E3C9DCDC9E4}"/>
                  </a:ext>
                </a:extLst>
              </p:cNvPr>
              <p:cNvSpPr/>
              <p:nvPr/>
            </p:nvSpPr>
            <p:spPr>
              <a:xfrm>
                <a:off x="3982933" y="499072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3" name="Rectangle 62">
                <a:extLst>
                  <a:ext uri="{FF2B5EF4-FFF2-40B4-BE49-F238E27FC236}">
                    <a16:creationId xmlns:a16="http://schemas.microsoft.com/office/drawing/2014/main" xmlns="" id="{F34A3891-C92F-4295-A0BC-C08E4D041095}"/>
                  </a:ext>
                </a:extLst>
              </p:cNvPr>
              <p:cNvSpPr/>
              <p:nvPr/>
            </p:nvSpPr>
            <p:spPr>
              <a:xfrm>
                <a:off x="-51736" y="5584841"/>
                <a:ext cx="4364607" cy="47267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64" name="Oval 63">
                <a:extLst>
                  <a:ext uri="{FF2B5EF4-FFF2-40B4-BE49-F238E27FC236}">
                    <a16:creationId xmlns:a16="http://schemas.microsoft.com/office/drawing/2014/main" xmlns="" id="{9C3E943F-732C-4ACF-9944-9AC40A852124}"/>
                  </a:ext>
                </a:extLst>
              </p:cNvPr>
              <p:cNvSpPr/>
              <p:nvPr/>
            </p:nvSpPr>
            <p:spPr>
              <a:xfrm>
                <a:off x="2432439" y="487948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5" name="Oval 64">
                <a:extLst>
                  <a:ext uri="{FF2B5EF4-FFF2-40B4-BE49-F238E27FC236}">
                    <a16:creationId xmlns:a16="http://schemas.microsoft.com/office/drawing/2014/main" xmlns="" id="{2CB5012B-598A-401F-BC33-123FC15DB921}"/>
                  </a:ext>
                </a:extLst>
              </p:cNvPr>
              <p:cNvSpPr/>
              <p:nvPr/>
            </p:nvSpPr>
            <p:spPr>
              <a:xfrm>
                <a:off x="699964" y="530095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6" name="Oval 65">
                <a:extLst>
                  <a:ext uri="{FF2B5EF4-FFF2-40B4-BE49-F238E27FC236}">
                    <a16:creationId xmlns:a16="http://schemas.microsoft.com/office/drawing/2014/main" xmlns="" id="{15F192DA-00B9-4CBC-982D-B9B3EB2BCCFF}"/>
                  </a:ext>
                </a:extLst>
              </p:cNvPr>
              <p:cNvSpPr/>
              <p:nvPr/>
            </p:nvSpPr>
            <p:spPr>
              <a:xfrm>
                <a:off x="43137" y="519566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sp>
          <p:nvSpPr>
            <p:cNvPr id="27" name="Oval 26">
              <a:extLst>
                <a:ext uri="{FF2B5EF4-FFF2-40B4-BE49-F238E27FC236}">
                  <a16:creationId xmlns:a16="http://schemas.microsoft.com/office/drawing/2014/main" xmlns="" id="{7B70A991-9DD4-4277-8A27-13A2618680AC}"/>
                </a:ext>
              </a:extLst>
            </p:cNvPr>
            <p:cNvSpPr/>
            <p:nvPr/>
          </p:nvSpPr>
          <p:spPr>
            <a:xfrm flipH="1">
              <a:off x="2696897" y="6099319"/>
              <a:ext cx="509632" cy="524667"/>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8" name="현 96">
              <a:extLst>
                <a:ext uri="{FF2B5EF4-FFF2-40B4-BE49-F238E27FC236}">
                  <a16:creationId xmlns:a16="http://schemas.microsoft.com/office/drawing/2014/main" xmlns="" id="{9E68B867-DCB0-45E0-BA60-F7DB93AA4956}"/>
                </a:ext>
              </a:extLst>
            </p:cNvPr>
            <p:cNvSpPr/>
            <p:nvPr/>
          </p:nvSpPr>
          <p:spPr>
            <a:xfrm>
              <a:off x="3328527" y="6058687"/>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9" name="현 97">
              <a:extLst>
                <a:ext uri="{FF2B5EF4-FFF2-40B4-BE49-F238E27FC236}">
                  <a16:creationId xmlns:a16="http://schemas.microsoft.com/office/drawing/2014/main" xmlns="" id="{3FE45C5F-7667-4403-947C-9D4C0F582716}"/>
                </a:ext>
              </a:extLst>
            </p:cNvPr>
            <p:cNvSpPr/>
            <p:nvPr/>
          </p:nvSpPr>
          <p:spPr>
            <a:xfrm>
              <a:off x="4554915" y="6352929"/>
              <a:ext cx="492156" cy="492156"/>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0" name="현 96">
              <a:extLst>
                <a:ext uri="{FF2B5EF4-FFF2-40B4-BE49-F238E27FC236}">
                  <a16:creationId xmlns:a16="http://schemas.microsoft.com/office/drawing/2014/main" xmlns="" id="{A424F5C4-223A-4104-99A4-193A27557A79}"/>
                </a:ext>
              </a:extLst>
            </p:cNvPr>
            <p:cNvSpPr/>
            <p:nvPr/>
          </p:nvSpPr>
          <p:spPr>
            <a:xfrm>
              <a:off x="3972848" y="5984118"/>
              <a:ext cx="784657" cy="784657"/>
            </a:xfrm>
            <a:prstGeom prst="chord">
              <a:avLst>
                <a:gd name="adj1" fmla="val 10904884"/>
                <a:gd name="adj2" fmla="val 215844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31" name="Group 30">
              <a:extLst>
                <a:ext uri="{FF2B5EF4-FFF2-40B4-BE49-F238E27FC236}">
                  <a16:creationId xmlns:a16="http://schemas.microsoft.com/office/drawing/2014/main" xmlns="" id="{29716288-E884-47D3-BDB8-6F29BDEF7391}"/>
                </a:ext>
              </a:extLst>
            </p:cNvPr>
            <p:cNvGrpSpPr/>
            <p:nvPr/>
          </p:nvGrpSpPr>
          <p:grpSpPr>
            <a:xfrm flipH="1">
              <a:off x="7769092" y="5591016"/>
              <a:ext cx="4422908" cy="1266984"/>
              <a:chOff x="8005970" y="4483310"/>
              <a:chExt cx="4422908" cy="1266984"/>
            </a:xfrm>
          </p:grpSpPr>
          <p:sp>
            <p:nvSpPr>
              <p:cNvPr id="32" name="Oval 31">
                <a:extLst>
                  <a:ext uri="{FF2B5EF4-FFF2-40B4-BE49-F238E27FC236}">
                    <a16:creationId xmlns:a16="http://schemas.microsoft.com/office/drawing/2014/main" xmlns="" id="{8E5FC15A-98F8-4737-A807-138FDD9AC1DB}"/>
                  </a:ext>
                </a:extLst>
              </p:cNvPr>
              <p:cNvSpPr/>
              <p:nvPr/>
            </p:nvSpPr>
            <p:spPr>
              <a:xfrm flipH="1">
                <a:off x="11642407"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3" name="Oval 32">
                <a:extLst>
                  <a:ext uri="{FF2B5EF4-FFF2-40B4-BE49-F238E27FC236}">
                    <a16:creationId xmlns:a16="http://schemas.microsoft.com/office/drawing/2014/main" xmlns="" id="{8BFB4C8A-4556-4F16-8EDA-2E88E0F206CF}"/>
                  </a:ext>
                </a:extLst>
              </p:cNvPr>
              <p:cNvSpPr/>
              <p:nvPr/>
            </p:nvSpPr>
            <p:spPr>
              <a:xfrm flipH="1">
                <a:off x="11155214" y="4568691"/>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4" name="Oval 33">
                <a:extLst>
                  <a:ext uri="{FF2B5EF4-FFF2-40B4-BE49-F238E27FC236}">
                    <a16:creationId xmlns:a16="http://schemas.microsoft.com/office/drawing/2014/main" xmlns="" id="{D3F13CB6-B5D2-4F7B-94F9-872B9842383F}"/>
                  </a:ext>
                </a:extLst>
              </p:cNvPr>
              <p:cNvSpPr/>
              <p:nvPr/>
            </p:nvSpPr>
            <p:spPr>
              <a:xfrm flipH="1">
                <a:off x="10656333" y="4532227"/>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5" name="Oval 34">
                <a:extLst>
                  <a:ext uri="{FF2B5EF4-FFF2-40B4-BE49-F238E27FC236}">
                    <a16:creationId xmlns:a16="http://schemas.microsoft.com/office/drawing/2014/main" xmlns="" id="{A7F2B380-1E00-4388-8513-474DDE8A6561}"/>
                  </a:ext>
                </a:extLst>
              </p:cNvPr>
              <p:cNvSpPr/>
              <p:nvPr/>
            </p:nvSpPr>
            <p:spPr>
              <a:xfrm flipH="1">
                <a:off x="10227408" y="46304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6" name="Oval 35">
                <a:extLst>
                  <a:ext uri="{FF2B5EF4-FFF2-40B4-BE49-F238E27FC236}">
                    <a16:creationId xmlns:a16="http://schemas.microsoft.com/office/drawing/2014/main" xmlns="" id="{1D3E748C-01AB-490E-B9C9-BB102B24F0FC}"/>
                  </a:ext>
                </a:extLst>
              </p:cNvPr>
              <p:cNvSpPr/>
              <p:nvPr/>
            </p:nvSpPr>
            <p:spPr>
              <a:xfrm flipH="1">
                <a:off x="9634684" y="452333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7" name="Oval 36">
                <a:extLst>
                  <a:ext uri="{FF2B5EF4-FFF2-40B4-BE49-F238E27FC236}">
                    <a16:creationId xmlns:a16="http://schemas.microsoft.com/office/drawing/2014/main" xmlns="" id="{1B51F40F-CEC5-4A05-A360-217BB45D0D91}"/>
                  </a:ext>
                </a:extLst>
              </p:cNvPr>
              <p:cNvSpPr/>
              <p:nvPr/>
            </p:nvSpPr>
            <p:spPr>
              <a:xfrm flipH="1">
                <a:off x="9757833" y="494709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8" name="Rectangle 37">
                <a:extLst>
                  <a:ext uri="{FF2B5EF4-FFF2-40B4-BE49-F238E27FC236}">
                    <a16:creationId xmlns:a16="http://schemas.microsoft.com/office/drawing/2014/main" xmlns="" id="{25098642-3B0F-4EDC-A1A8-7737D1713CC5}"/>
                  </a:ext>
                </a:extLst>
              </p:cNvPr>
              <p:cNvSpPr/>
              <p:nvPr/>
            </p:nvSpPr>
            <p:spPr>
              <a:xfrm flipH="1">
                <a:off x="8007712" y="5033235"/>
                <a:ext cx="4159392" cy="71705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9" name="Oval 38">
                <a:extLst>
                  <a:ext uri="{FF2B5EF4-FFF2-40B4-BE49-F238E27FC236}">
                    <a16:creationId xmlns:a16="http://schemas.microsoft.com/office/drawing/2014/main" xmlns="" id="{3A85FF94-3744-4A29-A4CA-6D382B92317A}"/>
                  </a:ext>
                </a:extLst>
              </p:cNvPr>
              <p:cNvSpPr/>
              <p:nvPr/>
            </p:nvSpPr>
            <p:spPr>
              <a:xfrm flipH="1">
                <a:off x="11143693" y="4817974"/>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0" name="Oval 39">
                <a:extLst>
                  <a:ext uri="{FF2B5EF4-FFF2-40B4-BE49-F238E27FC236}">
                    <a16:creationId xmlns:a16="http://schemas.microsoft.com/office/drawing/2014/main" xmlns="" id="{58DFB96B-A63D-4EF5-93E0-257D081DD931}"/>
                  </a:ext>
                </a:extLst>
              </p:cNvPr>
              <p:cNvSpPr/>
              <p:nvPr/>
            </p:nvSpPr>
            <p:spPr>
              <a:xfrm flipH="1">
                <a:off x="9332942" y="4727306"/>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41" name="Oval 40">
                <a:extLst>
                  <a:ext uri="{FF2B5EF4-FFF2-40B4-BE49-F238E27FC236}">
                    <a16:creationId xmlns:a16="http://schemas.microsoft.com/office/drawing/2014/main" xmlns="" id="{D0FF8D99-D6DC-41AC-A26B-81C696CD1987}"/>
                  </a:ext>
                </a:extLst>
              </p:cNvPr>
              <p:cNvSpPr/>
              <p:nvPr/>
            </p:nvSpPr>
            <p:spPr>
              <a:xfrm flipH="1">
                <a:off x="8736184" y="4717018"/>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2" name="Oval 41">
                <a:extLst>
                  <a:ext uri="{FF2B5EF4-FFF2-40B4-BE49-F238E27FC236}">
                    <a16:creationId xmlns:a16="http://schemas.microsoft.com/office/drawing/2014/main" xmlns="" id="{92489DC7-7B58-4DF7-A40B-A4001CE6633B}"/>
                  </a:ext>
                </a:extLst>
              </p:cNvPr>
              <p:cNvSpPr/>
              <p:nvPr/>
            </p:nvSpPr>
            <p:spPr>
              <a:xfrm flipH="1">
                <a:off x="8490456" y="4820098"/>
                <a:ext cx="393236" cy="372703"/>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3" name="Oval 42">
                <a:extLst>
                  <a:ext uri="{FF2B5EF4-FFF2-40B4-BE49-F238E27FC236}">
                    <a16:creationId xmlns:a16="http://schemas.microsoft.com/office/drawing/2014/main" xmlns="" id="{09865F64-C042-47AD-8B34-F6F84D0EAC4E}"/>
                  </a:ext>
                </a:extLst>
              </p:cNvPr>
              <p:cNvSpPr/>
              <p:nvPr/>
            </p:nvSpPr>
            <p:spPr>
              <a:xfrm flipH="1">
                <a:off x="8009669" y="4845022"/>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4" name="Oval 43">
                <a:extLst>
                  <a:ext uri="{FF2B5EF4-FFF2-40B4-BE49-F238E27FC236}">
                    <a16:creationId xmlns:a16="http://schemas.microsoft.com/office/drawing/2014/main" xmlns="" id="{7DE43FD9-3E91-43E9-8A6C-56D691CB7401}"/>
                  </a:ext>
                </a:extLst>
              </p:cNvPr>
              <p:cNvSpPr/>
              <p:nvPr/>
            </p:nvSpPr>
            <p:spPr>
              <a:xfrm flipH="1">
                <a:off x="8104585" y="4483310"/>
                <a:ext cx="786471" cy="74540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5" name="Oval 44">
                <a:extLst>
                  <a:ext uri="{FF2B5EF4-FFF2-40B4-BE49-F238E27FC236}">
                    <a16:creationId xmlns:a16="http://schemas.microsoft.com/office/drawing/2014/main" xmlns="" id="{63BBE7FD-FC7F-46F1-A172-4B24D669FF3A}"/>
                  </a:ext>
                </a:extLst>
              </p:cNvPr>
              <p:cNvSpPr/>
              <p:nvPr/>
            </p:nvSpPr>
            <p:spPr>
              <a:xfrm flipH="1">
                <a:off x="8005970" y="4772493"/>
                <a:ext cx="456127" cy="432311"/>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grpSp>
      <p:sp>
        <p:nvSpPr>
          <p:cNvPr id="68" name="Rectangle 67">
            <a:extLst>
              <a:ext uri="{FF2B5EF4-FFF2-40B4-BE49-F238E27FC236}">
                <a16:creationId xmlns:a16="http://schemas.microsoft.com/office/drawing/2014/main" xmlns="" id="{B382CDA1-24AE-4513-979E-36492E85257B}"/>
              </a:ext>
            </a:extLst>
          </p:cNvPr>
          <p:cNvSpPr/>
          <p:nvPr/>
        </p:nvSpPr>
        <p:spPr>
          <a:xfrm>
            <a:off x="2612700" y="6073644"/>
            <a:ext cx="2216310" cy="10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solidFill>
            </a:endParaRPr>
          </a:p>
        </p:txBody>
      </p:sp>
      <p:sp>
        <p:nvSpPr>
          <p:cNvPr id="70" name="Rectangle 69">
            <a:extLst>
              <a:ext uri="{FF2B5EF4-FFF2-40B4-BE49-F238E27FC236}">
                <a16:creationId xmlns:a16="http://schemas.microsoft.com/office/drawing/2014/main" xmlns="" id="{4889287C-C3BC-425F-842A-ADA9F95708BD}"/>
              </a:ext>
            </a:extLst>
          </p:cNvPr>
          <p:cNvSpPr/>
          <p:nvPr/>
        </p:nvSpPr>
        <p:spPr>
          <a:xfrm>
            <a:off x="208033" y="6050986"/>
            <a:ext cx="2223470" cy="1263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solidFill>
            </a:endParaRPr>
          </a:p>
        </p:txBody>
      </p:sp>
      <p:sp>
        <p:nvSpPr>
          <p:cNvPr id="73" name="TextBox 72">
            <a:extLst>
              <a:ext uri="{FF2B5EF4-FFF2-40B4-BE49-F238E27FC236}">
                <a16:creationId xmlns:a16="http://schemas.microsoft.com/office/drawing/2014/main" xmlns="" id="{A86DE56F-D0C2-45F3-8054-4005F2608C97}"/>
              </a:ext>
            </a:extLst>
          </p:cNvPr>
          <p:cNvSpPr txBox="1"/>
          <p:nvPr/>
        </p:nvSpPr>
        <p:spPr>
          <a:xfrm>
            <a:off x="2580433" y="1506258"/>
            <a:ext cx="2216310" cy="461665"/>
          </a:xfrm>
          <a:prstGeom prst="rect">
            <a:avLst/>
          </a:prstGeom>
          <a:solidFill>
            <a:schemeClr val="accent1"/>
          </a:solidFill>
        </p:spPr>
        <p:txBody>
          <a:bodyPr wrap="square" rtlCol="0">
            <a:spAutoFit/>
          </a:bodyPr>
          <a:lstStyle/>
          <a:p>
            <a:pPr algn="ctr"/>
            <a:r>
              <a:rPr lang="en-GB" sz="2400" b="1" dirty="0">
                <a:solidFill>
                  <a:schemeClr val="bg1"/>
                </a:solidFill>
              </a:rPr>
              <a:t>Low carbon</a:t>
            </a:r>
            <a:endParaRPr lang="ko-KR" altLang="en-US" sz="2400" b="1" dirty="0">
              <a:solidFill>
                <a:schemeClr val="bg1"/>
              </a:solidFill>
              <a:cs typeface="Arial" pitchFamily="34" charset="0"/>
            </a:endParaRPr>
          </a:p>
        </p:txBody>
      </p:sp>
      <p:sp>
        <p:nvSpPr>
          <p:cNvPr id="74" name="TextBox 73">
            <a:extLst>
              <a:ext uri="{FF2B5EF4-FFF2-40B4-BE49-F238E27FC236}">
                <a16:creationId xmlns:a16="http://schemas.microsoft.com/office/drawing/2014/main" xmlns="" id="{5E47701A-E832-44C7-BD30-F8EC182E78B0}"/>
              </a:ext>
            </a:extLst>
          </p:cNvPr>
          <p:cNvSpPr txBox="1"/>
          <p:nvPr/>
        </p:nvSpPr>
        <p:spPr>
          <a:xfrm>
            <a:off x="133295" y="1188478"/>
            <a:ext cx="2223470" cy="830997"/>
          </a:xfrm>
          <a:prstGeom prst="rect">
            <a:avLst/>
          </a:prstGeom>
          <a:solidFill>
            <a:schemeClr val="accent3"/>
          </a:solidFill>
        </p:spPr>
        <p:txBody>
          <a:bodyPr wrap="square" rtlCol="0">
            <a:spAutoFit/>
          </a:bodyPr>
          <a:lstStyle/>
          <a:p>
            <a:pPr algn="ctr"/>
            <a:r>
              <a:rPr lang="en-GB" sz="2400" b="1" dirty="0">
                <a:solidFill>
                  <a:schemeClr val="bg1"/>
                </a:solidFill>
              </a:rPr>
              <a:t>Innovation &amp; research</a:t>
            </a:r>
            <a:endParaRPr lang="en-US" altLang="ko-KR" sz="2400" b="1" dirty="0">
              <a:solidFill>
                <a:schemeClr val="bg1"/>
              </a:solidFill>
              <a:cs typeface="Arial" pitchFamily="34" charset="0"/>
            </a:endParaRPr>
          </a:p>
        </p:txBody>
      </p:sp>
      <p:sp>
        <p:nvSpPr>
          <p:cNvPr id="75" name="TextBox 74">
            <a:extLst>
              <a:ext uri="{FF2B5EF4-FFF2-40B4-BE49-F238E27FC236}">
                <a16:creationId xmlns:a16="http://schemas.microsoft.com/office/drawing/2014/main" xmlns="" id="{72C6084A-5BD5-4CE9-9983-9957FE532A15}"/>
              </a:ext>
            </a:extLst>
          </p:cNvPr>
          <p:cNvSpPr txBox="1"/>
          <p:nvPr/>
        </p:nvSpPr>
        <p:spPr>
          <a:xfrm>
            <a:off x="7412265" y="1517374"/>
            <a:ext cx="2237704" cy="461665"/>
          </a:xfrm>
          <a:prstGeom prst="rect">
            <a:avLst/>
          </a:prstGeom>
          <a:solidFill>
            <a:schemeClr val="accent4"/>
          </a:solidFill>
        </p:spPr>
        <p:txBody>
          <a:bodyPr wrap="square" rtlCol="0">
            <a:spAutoFit/>
          </a:bodyPr>
          <a:lstStyle/>
          <a:p>
            <a:pPr algn="ctr"/>
            <a:r>
              <a:rPr lang="en-GB" sz="2400" b="1" dirty="0">
                <a:solidFill>
                  <a:schemeClr val="bg1"/>
                </a:solidFill>
              </a:rPr>
              <a:t>Social</a:t>
            </a:r>
            <a:endParaRPr lang="ko-KR" altLang="en-US" sz="2400" b="1" dirty="0">
              <a:solidFill>
                <a:schemeClr val="bg1"/>
              </a:solidFill>
              <a:cs typeface="Arial" pitchFamily="34" charset="0"/>
            </a:endParaRPr>
          </a:p>
        </p:txBody>
      </p:sp>
      <p:sp>
        <p:nvSpPr>
          <p:cNvPr id="76" name="TextBox 75">
            <a:extLst>
              <a:ext uri="{FF2B5EF4-FFF2-40B4-BE49-F238E27FC236}">
                <a16:creationId xmlns:a16="http://schemas.microsoft.com/office/drawing/2014/main" xmlns="" id="{7CBE1197-69CE-4805-8791-C6FD6B131814}"/>
              </a:ext>
            </a:extLst>
          </p:cNvPr>
          <p:cNvSpPr txBox="1"/>
          <p:nvPr/>
        </p:nvSpPr>
        <p:spPr>
          <a:xfrm>
            <a:off x="5011262" y="1527575"/>
            <a:ext cx="2183237" cy="461665"/>
          </a:xfrm>
          <a:prstGeom prst="rect">
            <a:avLst/>
          </a:prstGeom>
          <a:solidFill>
            <a:srgbClr val="003399">
              <a:alpha val="50000"/>
            </a:srgbClr>
          </a:solidFill>
        </p:spPr>
        <p:txBody>
          <a:bodyPr wrap="square" rtlCol="0">
            <a:spAutoFit/>
          </a:bodyPr>
          <a:lstStyle/>
          <a:p>
            <a:pPr algn="ctr"/>
            <a:r>
              <a:rPr lang="en-GB" sz="2400" b="1" dirty="0">
                <a:solidFill>
                  <a:schemeClr val="bg1"/>
                </a:solidFill>
              </a:rPr>
              <a:t>Connected</a:t>
            </a:r>
            <a:endParaRPr lang="ko-KR" altLang="en-US" sz="2400" b="1" dirty="0">
              <a:solidFill>
                <a:schemeClr val="bg1"/>
              </a:solidFill>
              <a:cs typeface="Arial" pitchFamily="34" charset="0"/>
            </a:endParaRPr>
          </a:p>
        </p:txBody>
      </p:sp>
      <p:sp>
        <p:nvSpPr>
          <p:cNvPr id="77" name="Rectangle 76">
            <a:extLst>
              <a:ext uri="{FF2B5EF4-FFF2-40B4-BE49-F238E27FC236}">
                <a16:creationId xmlns:a16="http://schemas.microsoft.com/office/drawing/2014/main" xmlns="" id="{53A49734-9D3B-4310-8DB5-3F24D2707D09}"/>
              </a:ext>
            </a:extLst>
          </p:cNvPr>
          <p:cNvSpPr/>
          <p:nvPr/>
        </p:nvSpPr>
        <p:spPr>
          <a:xfrm>
            <a:off x="94253" y="1989240"/>
            <a:ext cx="2309453" cy="4090796"/>
          </a:xfrm>
          <a:prstGeom prst="rect">
            <a:avLst/>
          </a:prstGeom>
          <a:gradFill flip="none" rotWithShape="1">
            <a:gsLst>
              <a:gs pos="0">
                <a:schemeClr val="bg1">
                  <a:lumMod val="97000"/>
                </a:schemeClr>
              </a:gs>
              <a:gs pos="100000">
                <a:schemeClr val="bg1"/>
              </a:gs>
            </a:gsLst>
            <a:lin ang="10800000" scaled="0"/>
            <a:tileRect/>
          </a:gradFill>
          <a:ln w="158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ko-KR" altLang="en-US" sz="2700" dirty="0"/>
          </a:p>
        </p:txBody>
      </p:sp>
      <p:sp>
        <p:nvSpPr>
          <p:cNvPr id="81" name="Rectangle 80">
            <a:extLst>
              <a:ext uri="{FF2B5EF4-FFF2-40B4-BE49-F238E27FC236}">
                <a16:creationId xmlns:a16="http://schemas.microsoft.com/office/drawing/2014/main" xmlns="" id="{C9128917-6D44-4873-88C2-F9B2B8D1197D}"/>
              </a:ext>
            </a:extLst>
          </p:cNvPr>
          <p:cNvSpPr/>
          <p:nvPr/>
        </p:nvSpPr>
        <p:spPr>
          <a:xfrm>
            <a:off x="2532944" y="1998302"/>
            <a:ext cx="2293043" cy="4038174"/>
          </a:xfrm>
          <a:prstGeom prst="rect">
            <a:avLst/>
          </a:prstGeom>
          <a:gradFill flip="none" rotWithShape="1">
            <a:gsLst>
              <a:gs pos="0">
                <a:schemeClr val="bg1">
                  <a:lumMod val="97000"/>
                </a:schemeClr>
              </a:gs>
              <a:gs pos="100000">
                <a:schemeClr val="bg1"/>
              </a:gs>
            </a:gsLst>
            <a:lin ang="10800000" scaled="0"/>
            <a:tileRect/>
          </a:gradFill>
          <a:ln w="158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85" name="Rectangle 84">
            <a:extLst>
              <a:ext uri="{FF2B5EF4-FFF2-40B4-BE49-F238E27FC236}">
                <a16:creationId xmlns:a16="http://schemas.microsoft.com/office/drawing/2014/main" xmlns="" id="{5B05E2DE-05AB-440B-AD22-B7631D61A3CA}"/>
              </a:ext>
            </a:extLst>
          </p:cNvPr>
          <p:cNvSpPr/>
          <p:nvPr/>
        </p:nvSpPr>
        <p:spPr>
          <a:xfrm>
            <a:off x="4951691" y="1996498"/>
            <a:ext cx="2317789" cy="3377001"/>
          </a:xfrm>
          <a:prstGeom prst="rect">
            <a:avLst/>
          </a:prstGeom>
          <a:gradFill flip="none" rotWithShape="1">
            <a:gsLst>
              <a:gs pos="0">
                <a:schemeClr val="bg1">
                  <a:lumMod val="97000"/>
                </a:schemeClr>
              </a:gs>
              <a:gs pos="100000">
                <a:schemeClr val="bg1"/>
              </a:gs>
            </a:gsLst>
            <a:lin ang="10800000" scaled="0"/>
            <a:tileRect/>
          </a:gradFill>
          <a:ln w="158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54" name="Rectangle 53">
            <a:extLst>
              <a:ext uri="{FF2B5EF4-FFF2-40B4-BE49-F238E27FC236}">
                <a16:creationId xmlns:a16="http://schemas.microsoft.com/office/drawing/2014/main" xmlns="" id="{DB8803DA-46D9-46CA-A6CE-368D65E1B687}"/>
              </a:ext>
            </a:extLst>
          </p:cNvPr>
          <p:cNvSpPr/>
          <p:nvPr/>
        </p:nvSpPr>
        <p:spPr>
          <a:xfrm>
            <a:off x="5057599" y="5394135"/>
            <a:ext cx="2171716" cy="108000"/>
          </a:xfrm>
          <a:prstGeom prst="rect">
            <a:avLst/>
          </a:prstGeom>
          <a:solidFill>
            <a:srgbClr val="00339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solidFill>
            </a:endParaRPr>
          </a:p>
        </p:txBody>
      </p:sp>
      <p:grpSp>
        <p:nvGrpSpPr>
          <p:cNvPr id="86" name="Group 85">
            <a:extLst>
              <a:ext uri="{FF2B5EF4-FFF2-40B4-BE49-F238E27FC236}">
                <a16:creationId xmlns:a16="http://schemas.microsoft.com/office/drawing/2014/main" xmlns="" id="{4C12742B-BBD2-4AE4-A02A-C2BC5C14061D}"/>
              </a:ext>
            </a:extLst>
          </p:cNvPr>
          <p:cNvGrpSpPr/>
          <p:nvPr/>
        </p:nvGrpSpPr>
        <p:grpSpPr>
          <a:xfrm>
            <a:off x="12899" y="5779538"/>
            <a:ext cx="12195372" cy="1095419"/>
            <a:chOff x="-3372" y="5771636"/>
            <a:chExt cx="12195372" cy="1095419"/>
          </a:xfrm>
        </p:grpSpPr>
        <p:grpSp>
          <p:nvGrpSpPr>
            <p:cNvPr id="87" name="Group 86">
              <a:extLst>
                <a:ext uri="{FF2B5EF4-FFF2-40B4-BE49-F238E27FC236}">
                  <a16:creationId xmlns:a16="http://schemas.microsoft.com/office/drawing/2014/main" xmlns="" id="{703A3C69-2C76-4494-A75D-FB69B98724BA}"/>
                </a:ext>
              </a:extLst>
            </p:cNvPr>
            <p:cNvGrpSpPr/>
            <p:nvPr/>
          </p:nvGrpSpPr>
          <p:grpSpPr>
            <a:xfrm>
              <a:off x="-3372" y="6002404"/>
              <a:ext cx="2653222" cy="855594"/>
              <a:chOff x="5208276" y="5677120"/>
              <a:chExt cx="3880949" cy="1251508"/>
            </a:xfrm>
            <a:solidFill>
              <a:schemeClr val="bg1"/>
            </a:solidFill>
          </p:grpSpPr>
          <p:sp>
            <p:nvSpPr>
              <p:cNvPr id="129" name="Oval 128">
                <a:extLst>
                  <a:ext uri="{FF2B5EF4-FFF2-40B4-BE49-F238E27FC236}">
                    <a16:creationId xmlns:a16="http://schemas.microsoft.com/office/drawing/2014/main" xmlns="" id="{AB0A4FF9-FAC4-43C1-9501-C1C343AEBFD2}"/>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0" name="Oval 129">
                <a:extLst>
                  <a:ext uri="{FF2B5EF4-FFF2-40B4-BE49-F238E27FC236}">
                    <a16:creationId xmlns:a16="http://schemas.microsoft.com/office/drawing/2014/main" xmlns="" id="{F978CF49-1E5A-451C-8BC3-FEF1604F1A4A}"/>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1" name="Oval 130">
                <a:extLst>
                  <a:ext uri="{FF2B5EF4-FFF2-40B4-BE49-F238E27FC236}">
                    <a16:creationId xmlns:a16="http://schemas.microsoft.com/office/drawing/2014/main" xmlns="" id="{988C7211-316A-40F8-A150-78C907B8B58B}"/>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2" name="Oval 131">
                <a:extLst>
                  <a:ext uri="{FF2B5EF4-FFF2-40B4-BE49-F238E27FC236}">
                    <a16:creationId xmlns:a16="http://schemas.microsoft.com/office/drawing/2014/main" xmlns="" id="{E5386B6D-D3D2-44EB-9CC3-E1E7AB5F7D6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3" name="Oval 132">
                <a:extLst>
                  <a:ext uri="{FF2B5EF4-FFF2-40B4-BE49-F238E27FC236}">
                    <a16:creationId xmlns:a16="http://schemas.microsoft.com/office/drawing/2014/main" xmlns="" id="{583270BD-5E42-4C94-9147-D7CAD0AB15DF}"/>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4" name="Oval 133">
                <a:extLst>
                  <a:ext uri="{FF2B5EF4-FFF2-40B4-BE49-F238E27FC236}">
                    <a16:creationId xmlns:a16="http://schemas.microsoft.com/office/drawing/2014/main" xmlns="" id="{ECEE333A-4B64-4261-9A1A-1E3FA5F1D397}"/>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5" name="Oval 134">
                <a:extLst>
                  <a:ext uri="{FF2B5EF4-FFF2-40B4-BE49-F238E27FC236}">
                    <a16:creationId xmlns:a16="http://schemas.microsoft.com/office/drawing/2014/main" xmlns="" id="{C36573F1-37E8-4B72-AA4C-31D8F470D837}"/>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6" name="Oval 135">
                <a:extLst>
                  <a:ext uri="{FF2B5EF4-FFF2-40B4-BE49-F238E27FC236}">
                    <a16:creationId xmlns:a16="http://schemas.microsoft.com/office/drawing/2014/main" xmlns="" id="{86D353E0-00C5-4957-A3B2-24546EA54BAD}"/>
                  </a:ext>
                </a:extLst>
              </p:cNvPr>
              <p:cNvSpPr/>
              <p:nvPr/>
            </p:nvSpPr>
            <p:spPr>
              <a:xfrm>
                <a:off x="8369145" y="618281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7" name="Rectangle 136">
                <a:extLst>
                  <a:ext uri="{FF2B5EF4-FFF2-40B4-BE49-F238E27FC236}">
                    <a16:creationId xmlns:a16="http://schemas.microsoft.com/office/drawing/2014/main" xmlns="" id="{5F016A67-34C1-4386-9C9D-1055243B08AA}"/>
                  </a:ext>
                </a:extLst>
              </p:cNvPr>
              <p:cNvSpPr/>
              <p:nvPr/>
            </p:nvSpPr>
            <p:spPr>
              <a:xfrm>
                <a:off x="5208276" y="6761949"/>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8" name="Oval 137">
                <a:extLst>
                  <a:ext uri="{FF2B5EF4-FFF2-40B4-BE49-F238E27FC236}">
                    <a16:creationId xmlns:a16="http://schemas.microsoft.com/office/drawing/2014/main" xmlns="" id="{0252C833-C678-45CA-A199-7F35716EE1E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9" name="Oval 138">
                <a:extLst>
                  <a:ext uri="{FF2B5EF4-FFF2-40B4-BE49-F238E27FC236}">
                    <a16:creationId xmlns:a16="http://schemas.microsoft.com/office/drawing/2014/main" xmlns="" id="{4EC45244-B879-41AA-8FFE-075FAE0D099F}"/>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0" name="Oval 139">
                <a:extLst>
                  <a:ext uri="{FF2B5EF4-FFF2-40B4-BE49-F238E27FC236}">
                    <a16:creationId xmlns:a16="http://schemas.microsoft.com/office/drawing/2014/main" xmlns="" id="{C9955BB6-A182-42D7-8994-85C18BBD588E}"/>
                  </a:ext>
                </a:extLst>
              </p:cNvPr>
              <p:cNvSpPr/>
              <p:nvPr/>
            </p:nvSpPr>
            <p:spPr>
              <a:xfrm>
                <a:off x="5213208" y="6320028"/>
                <a:ext cx="595719" cy="59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1" name="Oval 140">
                <a:extLst>
                  <a:ext uri="{FF2B5EF4-FFF2-40B4-BE49-F238E27FC236}">
                    <a16:creationId xmlns:a16="http://schemas.microsoft.com/office/drawing/2014/main" xmlns="" id="{4957CEC7-D042-4C70-B305-ADD45B712C8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8" name="Group 87">
              <a:extLst>
                <a:ext uri="{FF2B5EF4-FFF2-40B4-BE49-F238E27FC236}">
                  <a16:creationId xmlns:a16="http://schemas.microsoft.com/office/drawing/2014/main" xmlns="" id="{85263D1D-5206-45BF-A1B3-E3D126751B1E}"/>
                </a:ext>
              </a:extLst>
            </p:cNvPr>
            <p:cNvGrpSpPr/>
            <p:nvPr/>
          </p:nvGrpSpPr>
          <p:grpSpPr>
            <a:xfrm>
              <a:off x="2503359" y="5771636"/>
              <a:ext cx="3430784" cy="1086364"/>
              <a:chOff x="5096347" y="5677120"/>
              <a:chExt cx="3992878" cy="1264356"/>
            </a:xfrm>
            <a:solidFill>
              <a:schemeClr val="bg1"/>
            </a:solidFill>
          </p:grpSpPr>
          <p:sp>
            <p:nvSpPr>
              <p:cNvPr id="116" name="Oval 115">
                <a:extLst>
                  <a:ext uri="{FF2B5EF4-FFF2-40B4-BE49-F238E27FC236}">
                    <a16:creationId xmlns:a16="http://schemas.microsoft.com/office/drawing/2014/main" xmlns="" id="{18DFA296-156D-4009-9788-2546166426B9}"/>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7" name="Oval 116">
                <a:extLst>
                  <a:ext uri="{FF2B5EF4-FFF2-40B4-BE49-F238E27FC236}">
                    <a16:creationId xmlns:a16="http://schemas.microsoft.com/office/drawing/2014/main" xmlns="" id="{EBA87D00-E5AE-499A-8A49-48AFDF3E0DD7}"/>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8" name="Oval 117">
                <a:extLst>
                  <a:ext uri="{FF2B5EF4-FFF2-40B4-BE49-F238E27FC236}">
                    <a16:creationId xmlns:a16="http://schemas.microsoft.com/office/drawing/2014/main" xmlns="" id="{E581E2D3-A2F4-46C1-9CE1-4D3350119764}"/>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9" name="Oval 118">
                <a:extLst>
                  <a:ext uri="{FF2B5EF4-FFF2-40B4-BE49-F238E27FC236}">
                    <a16:creationId xmlns:a16="http://schemas.microsoft.com/office/drawing/2014/main" xmlns="" id="{B145E789-11AE-422F-A756-ED76C76EEA3A}"/>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0" name="Oval 119">
                <a:extLst>
                  <a:ext uri="{FF2B5EF4-FFF2-40B4-BE49-F238E27FC236}">
                    <a16:creationId xmlns:a16="http://schemas.microsoft.com/office/drawing/2014/main" xmlns="" id="{B8B4C9CD-46F0-4869-8B22-1B12FAA56467}"/>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1" name="Oval 120">
                <a:extLst>
                  <a:ext uri="{FF2B5EF4-FFF2-40B4-BE49-F238E27FC236}">
                    <a16:creationId xmlns:a16="http://schemas.microsoft.com/office/drawing/2014/main" xmlns="" id="{5C1166E9-C181-4A2A-B0A8-A2AFBF5B9824}"/>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2" name="Oval 121">
                <a:extLst>
                  <a:ext uri="{FF2B5EF4-FFF2-40B4-BE49-F238E27FC236}">
                    <a16:creationId xmlns:a16="http://schemas.microsoft.com/office/drawing/2014/main" xmlns="" id="{8BA83311-26E5-4485-9FE7-4244FE0DA60D}"/>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3" name="Oval 122">
                <a:extLst>
                  <a:ext uri="{FF2B5EF4-FFF2-40B4-BE49-F238E27FC236}">
                    <a16:creationId xmlns:a16="http://schemas.microsoft.com/office/drawing/2014/main" xmlns="" id="{4768E5B8-5B7C-4A36-9FF6-7406D0BA39A4}"/>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4" name="Rectangle 123">
                <a:extLst>
                  <a:ext uri="{FF2B5EF4-FFF2-40B4-BE49-F238E27FC236}">
                    <a16:creationId xmlns:a16="http://schemas.microsoft.com/office/drawing/2014/main" xmlns="" id="{9ECD3B48-F20E-4171-A173-84BF3B4D009D}"/>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5" name="Oval 124">
                <a:extLst>
                  <a:ext uri="{FF2B5EF4-FFF2-40B4-BE49-F238E27FC236}">
                    <a16:creationId xmlns:a16="http://schemas.microsoft.com/office/drawing/2014/main" xmlns="" id="{CD1C6392-8FAF-49A6-B69D-50B51872598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6" name="Oval 125">
                <a:extLst>
                  <a:ext uri="{FF2B5EF4-FFF2-40B4-BE49-F238E27FC236}">
                    <a16:creationId xmlns:a16="http://schemas.microsoft.com/office/drawing/2014/main" xmlns="" id="{17812A5D-426E-4FC1-BE4D-3E2BAB38703C}"/>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7" name="Oval 126">
                <a:extLst>
                  <a:ext uri="{FF2B5EF4-FFF2-40B4-BE49-F238E27FC236}">
                    <a16:creationId xmlns:a16="http://schemas.microsoft.com/office/drawing/2014/main" xmlns="" id="{2E2A221B-DF7D-42A3-A2EF-B24FF15CF151}"/>
                  </a:ext>
                </a:extLst>
              </p:cNvPr>
              <p:cNvSpPr/>
              <p:nvPr/>
            </p:nvSpPr>
            <p:spPr>
              <a:xfrm>
                <a:off x="5096347" y="6288693"/>
                <a:ext cx="595719" cy="595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8" name="Oval 127">
                <a:extLst>
                  <a:ext uri="{FF2B5EF4-FFF2-40B4-BE49-F238E27FC236}">
                    <a16:creationId xmlns:a16="http://schemas.microsoft.com/office/drawing/2014/main" xmlns="" id="{A7207D26-B165-4191-B782-B313E6D89207}"/>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9" name="Group 88">
              <a:extLst>
                <a:ext uri="{FF2B5EF4-FFF2-40B4-BE49-F238E27FC236}">
                  <a16:creationId xmlns:a16="http://schemas.microsoft.com/office/drawing/2014/main" xmlns="" id="{012A7D5B-F4DA-4FC9-B4CA-16A84220B4F3}"/>
                </a:ext>
              </a:extLst>
            </p:cNvPr>
            <p:cNvGrpSpPr/>
            <p:nvPr/>
          </p:nvGrpSpPr>
          <p:grpSpPr>
            <a:xfrm flipH="1">
              <a:off x="5677557" y="5865298"/>
              <a:ext cx="3459076" cy="994002"/>
              <a:chOff x="5176824" y="5783050"/>
              <a:chExt cx="4025805" cy="1156862"/>
            </a:xfrm>
            <a:solidFill>
              <a:schemeClr val="bg1"/>
            </a:solidFill>
          </p:grpSpPr>
          <p:sp>
            <p:nvSpPr>
              <p:cNvPr id="104" name="Oval 103">
                <a:extLst>
                  <a:ext uri="{FF2B5EF4-FFF2-40B4-BE49-F238E27FC236}">
                    <a16:creationId xmlns:a16="http://schemas.microsoft.com/office/drawing/2014/main" xmlns="" id="{CB3F5042-7620-48AA-8AA9-A60CD6C0B1BE}"/>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5" name="Oval 104">
                <a:extLst>
                  <a:ext uri="{FF2B5EF4-FFF2-40B4-BE49-F238E27FC236}">
                    <a16:creationId xmlns:a16="http://schemas.microsoft.com/office/drawing/2014/main" xmlns="" id="{3D959D20-A083-4781-949F-FB1D6B99FF73}"/>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6" name="Oval 105">
                <a:extLst>
                  <a:ext uri="{FF2B5EF4-FFF2-40B4-BE49-F238E27FC236}">
                    <a16:creationId xmlns:a16="http://schemas.microsoft.com/office/drawing/2014/main" xmlns="" id="{9D6D4CD8-9320-4966-824F-584E128F0E65}"/>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7" name="Oval 106">
                <a:extLst>
                  <a:ext uri="{FF2B5EF4-FFF2-40B4-BE49-F238E27FC236}">
                    <a16:creationId xmlns:a16="http://schemas.microsoft.com/office/drawing/2014/main" xmlns="" id="{5195F3D2-551E-4893-8A58-67C10C93788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8" name="Oval 107">
                <a:extLst>
                  <a:ext uri="{FF2B5EF4-FFF2-40B4-BE49-F238E27FC236}">
                    <a16:creationId xmlns:a16="http://schemas.microsoft.com/office/drawing/2014/main" xmlns="" id="{C83E48FF-087F-4B2E-8279-6DF0342F5264}"/>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9" name="Oval 108">
                <a:extLst>
                  <a:ext uri="{FF2B5EF4-FFF2-40B4-BE49-F238E27FC236}">
                    <a16:creationId xmlns:a16="http://schemas.microsoft.com/office/drawing/2014/main" xmlns="" id="{DD51383D-208D-4641-8844-76B3C1D852A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0" name="Oval 109">
                <a:extLst>
                  <a:ext uri="{FF2B5EF4-FFF2-40B4-BE49-F238E27FC236}">
                    <a16:creationId xmlns:a16="http://schemas.microsoft.com/office/drawing/2014/main" xmlns="" id="{6A6669FB-E736-4C60-8A29-BAA5417CF2DA}"/>
                  </a:ext>
                </a:extLst>
              </p:cNvPr>
              <p:cNvSpPr/>
              <p:nvPr/>
            </p:nvSpPr>
            <p:spPr>
              <a:xfrm>
                <a:off x="8482549" y="610077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1" name="Rectangle 110">
                <a:extLst>
                  <a:ext uri="{FF2B5EF4-FFF2-40B4-BE49-F238E27FC236}">
                    <a16:creationId xmlns:a16="http://schemas.microsoft.com/office/drawing/2014/main" xmlns="" id="{DB80CD61-B537-4EE2-BC89-94F28C57ACAE}"/>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2" name="Oval 111">
                <a:extLst>
                  <a:ext uri="{FF2B5EF4-FFF2-40B4-BE49-F238E27FC236}">
                    <a16:creationId xmlns:a16="http://schemas.microsoft.com/office/drawing/2014/main" xmlns="" id="{6C0E99CA-9970-48CD-A2C8-6F6D40617667}"/>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3" name="Oval 112">
                <a:extLst>
                  <a:ext uri="{FF2B5EF4-FFF2-40B4-BE49-F238E27FC236}">
                    <a16:creationId xmlns:a16="http://schemas.microsoft.com/office/drawing/2014/main" xmlns="" id="{2899C702-B8A3-44C8-8C1A-96C97464AE2D}"/>
                  </a:ext>
                </a:extLst>
              </p:cNvPr>
              <p:cNvSpPr/>
              <p:nvPr/>
            </p:nvSpPr>
            <p:spPr>
              <a:xfrm>
                <a:off x="5176824" y="6066471"/>
                <a:ext cx="849276" cy="8492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4" name="Oval 113">
                <a:extLst>
                  <a:ext uri="{FF2B5EF4-FFF2-40B4-BE49-F238E27FC236}">
                    <a16:creationId xmlns:a16="http://schemas.microsoft.com/office/drawing/2014/main" xmlns="" id="{A7CDC775-77B4-4AD9-ADD0-A0FF9EAEAC4C}"/>
                  </a:ext>
                </a:extLst>
              </p:cNvPr>
              <p:cNvSpPr/>
              <p:nvPr/>
            </p:nvSpPr>
            <p:spPr>
              <a:xfrm>
                <a:off x="7541959" y="6181631"/>
                <a:ext cx="1213393"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5" name="Oval 114">
                <a:extLst>
                  <a:ext uri="{FF2B5EF4-FFF2-40B4-BE49-F238E27FC236}">
                    <a16:creationId xmlns:a16="http://schemas.microsoft.com/office/drawing/2014/main" xmlns="" id="{D5FB79FB-0C39-4C1B-AD25-2160424267C4}"/>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90" name="Group 89">
              <a:extLst>
                <a:ext uri="{FF2B5EF4-FFF2-40B4-BE49-F238E27FC236}">
                  <a16:creationId xmlns:a16="http://schemas.microsoft.com/office/drawing/2014/main" xmlns="" id="{EB52E871-9D18-4C7B-B4CD-E81CFC1DBCCB}"/>
                </a:ext>
              </a:extLst>
            </p:cNvPr>
            <p:cNvGrpSpPr/>
            <p:nvPr/>
          </p:nvGrpSpPr>
          <p:grpSpPr>
            <a:xfrm flipH="1">
              <a:off x="8843757" y="5862653"/>
              <a:ext cx="3348243" cy="1004402"/>
              <a:chOff x="5192411" y="5783050"/>
              <a:chExt cx="3896814" cy="1168966"/>
            </a:xfrm>
            <a:solidFill>
              <a:schemeClr val="bg1"/>
            </a:solidFill>
          </p:grpSpPr>
          <p:sp>
            <p:nvSpPr>
              <p:cNvPr id="91" name="Oval 90">
                <a:extLst>
                  <a:ext uri="{FF2B5EF4-FFF2-40B4-BE49-F238E27FC236}">
                    <a16:creationId xmlns:a16="http://schemas.microsoft.com/office/drawing/2014/main" xmlns="" id="{FF5789D8-4786-4DF4-95F6-A90FBEAF85B5}"/>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Oval 91">
                <a:extLst>
                  <a:ext uri="{FF2B5EF4-FFF2-40B4-BE49-F238E27FC236}">
                    <a16:creationId xmlns:a16="http://schemas.microsoft.com/office/drawing/2014/main" xmlns="" id="{F090F829-9315-4CA1-8D6A-2DB7CDF82816}"/>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Oval 93">
                <a:extLst>
                  <a:ext uri="{FF2B5EF4-FFF2-40B4-BE49-F238E27FC236}">
                    <a16:creationId xmlns:a16="http://schemas.microsoft.com/office/drawing/2014/main" xmlns="" id="{D9926DD9-254C-4C69-B6CC-B0D98F5490E7}"/>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Oval 94">
                <a:extLst>
                  <a:ext uri="{FF2B5EF4-FFF2-40B4-BE49-F238E27FC236}">
                    <a16:creationId xmlns:a16="http://schemas.microsoft.com/office/drawing/2014/main" xmlns="" id="{CFCB6364-1C64-4076-8756-77A8E36FF0DD}"/>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Oval 95">
                <a:extLst>
                  <a:ext uri="{FF2B5EF4-FFF2-40B4-BE49-F238E27FC236}">
                    <a16:creationId xmlns:a16="http://schemas.microsoft.com/office/drawing/2014/main" xmlns="" id="{7D337828-1D66-42DB-9EC7-00FD2187066C}"/>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7" name="Oval 96">
                <a:extLst>
                  <a:ext uri="{FF2B5EF4-FFF2-40B4-BE49-F238E27FC236}">
                    <a16:creationId xmlns:a16="http://schemas.microsoft.com/office/drawing/2014/main" xmlns="" id="{5E093C55-07F0-46C1-8122-1D60D10D851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8" name="Oval 97">
                <a:extLst>
                  <a:ext uri="{FF2B5EF4-FFF2-40B4-BE49-F238E27FC236}">
                    <a16:creationId xmlns:a16="http://schemas.microsoft.com/office/drawing/2014/main" xmlns="" id="{797F0166-9ABD-4816-B8B9-03CE4A1CF37E}"/>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9" name="Rectangle 98">
                <a:extLst>
                  <a:ext uri="{FF2B5EF4-FFF2-40B4-BE49-F238E27FC236}">
                    <a16:creationId xmlns:a16="http://schemas.microsoft.com/office/drawing/2014/main" xmlns="" id="{E6C2B19F-F75C-4AE1-8690-1A7AA8BFD395}"/>
                  </a:ext>
                </a:extLst>
              </p:cNvPr>
              <p:cNvSpPr/>
              <p:nvPr/>
            </p:nvSpPr>
            <p:spPr>
              <a:xfrm>
                <a:off x="5192411" y="6613640"/>
                <a:ext cx="3880949" cy="32379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0" name="Oval 99">
                <a:extLst>
                  <a:ext uri="{FF2B5EF4-FFF2-40B4-BE49-F238E27FC236}">
                    <a16:creationId xmlns:a16="http://schemas.microsoft.com/office/drawing/2014/main" xmlns="" id="{90282034-C4CF-443B-9646-1DB95B8C8D74}"/>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1" name="Oval 100">
                <a:extLst>
                  <a:ext uri="{FF2B5EF4-FFF2-40B4-BE49-F238E27FC236}">
                    <a16:creationId xmlns:a16="http://schemas.microsoft.com/office/drawing/2014/main" xmlns="" id="{7939ED8E-F096-4B69-9BE6-EC7DFD687634}"/>
                  </a:ext>
                </a:extLst>
              </p:cNvPr>
              <p:cNvSpPr/>
              <p:nvPr/>
            </p:nvSpPr>
            <p:spPr>
              <a:xfrm>
                <a:off x="5192411" y="6044349"/>
                <a:ext cx="907666" cy="9076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02" name="Oval 101">
                <a:extLst>
                  <a:ext uri="{FF2B5EF4-FFF2-40B4-BE49-F238E27FC236}">
                    <a16:creationId xmlns:a16="http://schemas.microsoft.com/office/drawing/2014/main" xmlns="" id="{7F038885-7C8E-4EF9-9221-F5B2ACCC797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3" name="Oval 102">
                <a:extLst>
                  <a:ext uri="{FF2B5EF4-FFF2-40B4-BE49-F238E27FC236}">
                    <a16:creationId xmlns:a16="http://schemas.microsoft.com/office/drawing/2014/main" xmlns="" id="{6FE9DDEF-C633-4DC4-BC55-2A8FCB686D69}"/>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sp>
        <p:nvSpPr>
          <p:cNvPr id="93" name="Rectangle 92">
            <a:extLst>
              <a:ext uri="{FF2B5EF4-FFF2-40B4-BE49-F238E27FC236}">
                <a16:creationId xmlns:a16="http://schemas.microsoft.com/office/drawing/2014/main" xmlns="" id="{03DB2CE8-972D-4D56-8C3E-01F68F62EF6B}"/>
              </a:ext>
            </a:extLst>
          </p:cNvPr>
          <p:cNvSpPr/>
          <p:nvPr/>
        </p:nvSpPr>
        <p:spPr>
          <a:xfrm>
            <a:off x="7372174" y="2003712"/>
            <a:ext cx="2323400" cy="3390423"/>
          </a:xfrm>
          <a:prstGeom prst="rect">
            <a:avLst/>
          </a:prstGeom>
          <a:gradFill flip="none" rotWithShape="1">
            <a:gsLst>
              <a:gs pos="0">
                <a:schemeClr val="bg1">
                  <a:lumMod val="97000"/>
                </a:schemeClr>
              </a:gs>
              <a:gs pos="100000">
                <a:schemeClr val="bg1"/>
              </a:gs>
            </a:gsLst>
            <a:lin ang="10800000" scaled="0"/>
            <a:tileRect/>
          </a:gradFill>
          <a:ln w="158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5" name="Rectangle 144">
            <a:extLst>
              <a:ext uri="{FF2B5EF4-FFF2-40B4-BE49-F238E27FC236}">
                <a16:creationId xmlns:a16="http://schemas.microsoft.com/office/drawing/2014/main" xmlns="" id="{DB8803DA-46D9-46CA-A6CE-368D65E1B687}"/>
              </a:ext>
            </a:extLst>
          </p:cNvPr>
          <p:cNvSpPr/>
          <p:nvPr/>
        </p:nvSpPr>
        <p:spPr>
          <a:xfrm>
            <a:off x="7486089" y="5405143"/>
            <a:ext cx="2167577" cy="98172"/>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solidFill>
            </a:endParaRPr>
          </a:p>
        </p:txBody>
      </p:sp>
      <p:pic>
        <p:nvPicPr>
          <p:cNvPr id="147" name="Picture 146" descr="Description: cid:image001.png@01D30535.E9EF8370"/>
          <p:cNvPicPr/>
          <p:nvPr/>
        </p:nvPicPr>
        <p:blipFill>
          <a:blip r:embed="rId4">
            <a:extLst>
              <a:ext uri="{28A0092B-C50C-407E-A947-70E740481C1C}">
                <a14:useLocalDpi xmlns:a14="http://schemas.microsoft.com/office/drawing/2010/main" val="0"/>
              </a:ext>
            </a:extLst>
          </a:blip>
          <a:srcRect/>
          <a:stretch>
            <a:fillRect/>
          </a:stretch>
        </p:blipFill>
        <p:spPr bwMode="auto">
          <a:xfrm>
            <a:off x="9124696" y="6333607"/>
            <a:ext cx="832888" cy="519787"/>
          </a:xfrm>
          <a:prstGeom prst="rect">
            <a:avLst/>
          </a:prstGeom>
          <a:noFill/>
          <a:ln>
            <a:noFill/>
          </a:ln>
        </p:spPr>
      </p:pic>
      <p:pic>
        <p:nvPicPr>
          <p:cNvPr id="149" name="Picture 148"/>
          <p:cNvPicPr/>
          <p:nvPr/>
        </p:nvPicPr>
        <p:blipFill>
          <a:blip r:embed="rId5" cstate="print">
            <a:extLst>
              <a:ext uri="{28A0092B-C50C-407E-A947-70E740481C1C}">
                <a14:useLocalDpi xmlns:a14="http://schemas.microsoft.com/office/drawing/2010/main" val="0"/>
              </a:ext>
            </a:extLst>
          </a:blip>
          <a:stretch>
            <a:fillRect/>
          </a:stretch>
        </p:blipFill>
        <p:spPr>
          <a:xfrm>
            <a:off x="1962226" y="6360229"/>
            <a:ext cx="607035" cy="481599"/>
          </a:xfrm>
          <a:prstGeom prst="rect">
            <a:avLst/>
          </a:prstGeom>
        </p:spPr>
      </p:pic>
      <p:pic>
        <p:nvPicPr>
          <p:cNvPr id="143" name="Picture 142" descr="\\192.168.1.187\Public\ANTETE_MLPDA\MLPDA_e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9942" y="6355696"/>
            <a:ext cx="3050504" cy="468929"/>
          </a:xfrm>
          <a:prstGeom prst="rect">
            <a:avLst/>
          </a:prstGeom>
          <a:noFill/>
          <a:extLst>
            <a:ext uri="{909E8E84-426E-40DD-AFC4-6F175D3DCCD1}">
              <a14:hiddenFill xmlns:a14="http://schemas.microsoft.com/office/drawing/2010/main">
                <a:solidFill>
                  <a:srgbClr val="FFFFFF"/>
                </a:solidFill>
              </a14:hiddenFill>
            </a:ext>
          </a:extLst>
        </p:spPr>
      </p:pic>
      <p:sp>
        <p:nvSpPr>
          <p:cNvPr id="144" name="TextBox 143">
            <a:extLst>
              <a:ext uri="{FF2B5EF4-FFF2-40B4-BE49-F238E27FC236}">
                <a16:creationId xmlns:a16="http://schemas.microsoft.com/office/drawing/2014/main" xmlns="" id="{BEB6F09A-70ED-41E9-94E9-27FB3F1C0316}"/>
              </a:ext>
            </a:extLst>
          </p:cNvPr>
          <p:cNvSpPr txBox="1"/>
          <p:nvPr/>
        </p:nvSpPr>
        <p:spPr>
          <a:xfrm>
            <a:off x="1742" y="596259"/>
            <a:ext cx="8453861" cy="584775"/>
          </a:xfrm>
          <a:prstGeom prst="rect">
            <a:avLst/>
          </a:prstGeom>
          <a:solidFill>
            <a:schemeClr val="accent4"/>
          </a:solidFill>
          <a:effectLst>
            <a:outerShdw blurRad="50800" dist="38100" dir="2700000" algn="tl" rotWithShape="0">
              <a:prstClr val="black">
                <a:alpha val="40000"/>
              </a:prstClr>
            </a:outerShdw>
          </a:effectLst>
        </p:spPr>
        <p:txBody>
          <a:bodyPr wrap="square" rtlCol="0" anchor="ctr">
            <a:spAutoFit/>
          </a:bodyPr>
          <a:lstStyle/>
          <a:p>
            <a:r>
              <a:rPr lang="en-GB" sz="3200" b="1" dirty="0">
                <a:solidFill>
                  <a:schemeClr val="bg1"/>
                </a:solidFill>
              </a:rPr>
              <a:t>Main challenges</a:t>
            </a:r>
            <a:r>
              <a:rPr lang="en-GB" sz="3200" b="1" dirty="0" smtClean="0">
                <a:solidFill>
                  <a:schemeClr val="bg1"/>
                </a:solidFill>
              </a:rPr>
              <a:t> </a:t>
            </a:r>
            <a:endParaRPr lang="ko-KR" altLang="en-US" sz="3200" b="1" dirty="0">
              <a:solidFill>
                <a:schemeClr val="bg1"/>
              </a:solidFill>
              <a:cs typeface="Arial" pitchFamily="34" charset="0"/>
            </a:endParaRPr>
          </a:p>
        </p:txBody>
      </p:sp>
      <p:sp>
        <p:nvSpPr>
          <p:cNvPr id="142" name="Rectangle 141">
            <a:extLst>
              <a:ext uri="{FF2B5EF4-FFF2-40B4-BE49-F238E27FC236}">
                <a16:creationId xmlns:a16="http://schemas.microsoft.com/office/drawing/2014/main" xmlns="" id="{03DB2CE8-972D-4D56-8C3E-01F68F62EF6B}"/>
              </a:ext>
            </a:extLst>
          </p:cNvPr>
          <p:cNvSpPr/>
          <p:nvPr/>
        </p:nvSpPr>
        <p:spPr>
          <a:xfrm>
            <a:off x="9795467" y="1992036"/>
            <a:ext cx="2297918" cy="3390423"/>
          </a:xfrm>
          <a:prstGeom prst="rect">
            <a:avLst/>
          </a:prstGeom>
          <a:gradFill flip="none" rotWithShape="1">
            <a:gsLst>
              <a:gs pos="0">
                <a:schemeClr val="bg1">
                  <a:lumMod val="97000"/>
                </a:schemeClr>
              </a:gs>
              <a:gs pos="100000">
                <a:schemeClr val="bg1"/>
              </a:gs>
            </a:gsLst>
            <a:lin ang="10800000" scaled="0"/>
            <a:tileRect/>
          </a:gradFill>
          <a:ln w="158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51" name="Rectangle 150"/>
          <p:cNvSpPr/>
          <p:nvPr/>
        </p:nvSpPr>
        <p:spPr>
          <a:xfrm>
            <a:off x="104652" y="1899202"/>
            <a:ext cx="2269186" cy="3785652"/>
          </a:xfrm>
          <a:prstGeom prst="rect">
            <a:avLst/>
          </a:prstGeom>
        </p:spPr>
        <p:txBody>
          <a:bodyPr wrap="square">
            <a:spAutoFit/>
          </a:bodyPr>
          <a:lstStyle/>
          <a:p>
            <a:pPr marL="180975" lvl="0" indent="-180975" algn="just">
              <a:buFont typeface="Arial" panose="020B0604020202020204" pitchFamily="34" charset="0"/>
              <a:buChar char="•"/>
            </a:pPr>
            <a:r>
              <a:rPr lang="en-GB" sz="1600" dirty="0">
                <a:solidFill>
                  <a:srgbClr val="003399"/>
                </a:solidFill>
              </a:rPr>
              <a:t>Below average levels of innovation infrastructure </a:t>
            </a:r>
            <a:r>
              <a:rPr lang="en-GB" sz="1600" dirty="0" smtClean="0">
                <a:solidFill>
                  <a:srgbClr val="003399"/>
                </a:solidFill>
              </a:rPr>
              <a:t>and investment</a:t>
            </a:r>
            <a:endParaRPr lang="en-GB" sz="1600" dirty="0">
              <a:solidFill>
                <a:srgbClr val="003399"/>
              </a:solidFill>
            </a:endParaRPr>
          </a:p>
          <a:p>
            <a:pPr marL="180975" lvl="0" indent="-180975" algn="just">
              <a:buFont typeface="Arial" panose="020B0604020202020204" pitchFamily="34" charset="0"/>
              <a:buChar char="•"/>
            </a:pPr>
            <a:r>
              <a:rPr lang="en-GB" sz="1600" dirty="0">
                <a:solidFill>
                  <a:srgbClr val="003399"/>
                </a:solidFill>
              </a:rPr>
              <a:t>High level of diversity in business conditions and business growth</a:t>
            </a:r>
          </a:p>
          <a:p>
            <a:pPr marL="180975" lvl="0" indent="-180975" algn="just">
              <a:buFont typeface="Arial" panose="020B0604020202020204" pitchFamily="34" charset="0"/>
              <a:buChar char="•"/>
            </a:pPr>
            <a:r>
              <a:rPr lang="en-GB" sz="1600" dirty="0" smtClean="0">
                <a:solidFill>
                  <a:srgbClr val="003399"/>
                </a:solidFill>
              </a:rPr>
              <a:t>Significantly growth of tourism industry</a:t>
            </a:r>
          </a:p>
          <a:p>
            <a:pPr marL="180975" lvl="0" indent="-180975" algn="just">
              <a:buFont typeface="Arial" panose="020B0604020202020204" pitchFamily="34" charset="0"/>
              <a:buChar char="•"/>
            </a:pPr>
            <a:r>
              <a:rPr lang="en-GB" sz="1600" dirty="0" smtClean="0">
                <a:solidFill>
                  <a:srgbClr val="003399"/>
                </a:solidFill>
              </a:rPr>
              <a:t>Limited </a:t>
            </a:r>
            <a:r>
              <a:rPr lang="en-GB" sz="1600" dirty="0">
                <a:solidFill>
                  <a:srgbClr val="003399"/>
                </a:solidFill>
              </a:rPr>
              <a:t>marine and maritime research and innovation</a:t>
            </a:r>
          </a:p>
          <a:p>
            <a:pPr marL="180975" indent="-180975" algn="just">
              <a:buFont typeface="Arial" panose="020B0604020202020204" pitchFamily="34" charset="0"/>
              <a:buChar char="•"/>
            </a:pPr>
            <a:r>
              <a:rPr lang="en-GB" sz="1600" dirty="0" smtClean="0">
                <a:solidFill>
                  <a:srgbClr val="003399"/>
                </a:solidFill>
              </a:rPr>
              <a:t>Not sufficiently developed emerging sectors</a:t>
            </a:r>
            <a:endParaRPr lang="en-GB" sz="1600" dirty="0">
              <a:solidFill>
                <a:srgbClr val="003399"/>
              </a:solidFill>
            </a:endParaRPr>
          </a:p>
        </p:txBody>
      </p:sp>
      <p:sp>
        <p:nvSpPr>
          <p:cNvPr id="152" name="Rectangle 151"/>
          <p:cNvSpPr/>
          <p:nvPr/>
        </p:nvSpPr>
        <p:spPr>
          <a:xfrm>
            <a:off x="2532944" y="1882281"/>
            <a:ext cx="2268049" cy="4524315"/>
          </a:xfrm>
          <a:prstGeom prst="rect">
            <a:avLst/>
          </a:prstGeom>
        </p:spPr>
        <p:txBody>
          <a:bodyPr wrap="square">
            <a:spAutoFit/>
          </a:bodyPr>
          <a:lstStyle/>
          <a:p>
            <a:pPr marL="180975" lvl="0" indent="-180975" algn="just">
              <a:buFont typeface="Arial" panose="020B0604020202020204" pitchFamily="34" charset="0"/>
              <a:buChar char="•"/>
            </a:pPr>
            <a:r>
              <a:rPr lang="en-GB" sz="1600" dirty="0" smtClean="0">
                <a:solidFill>
                  <a:srgbClr val="003399"/>
                </a:solidFill>
              </a:rPr>
              <a:t>High </a:t>
            </a:r>
            <a:r>
              <a:rPr lang="en-GB" sz="1600" dirty="0">
                <a:solidFill>
                  <a:srgbClr val="003399"/>
                </a:solidFill>
              </a:rPr>
              <a:t>risk of </a:t>
            </a:r>
            <a:r>
              <a:rPr lang="en-GB" sz="1600" dirty="0" smtClean="0">
                <a:solidFill>
                  <a:srgbClr val="003399"/>
                </a:solidFill>
              </a:rPr>
              <a:t>further environmental degradation, its protection remains </a:t>
            </a:r>
            <a:r>
              <a:rPr lang="en-GB" sz="1600" dirty="0">
                <a:solidFill>
                  <a:srgbClr val="003399"/>
                </a:solidFill>
              </a:rPr>
              <a:t>a pressing </a:t>
            </a:r>
            <a:r>
              <a:rPr lang="en-GB" sz="1600" dirty="0" smtClean="0">
                <a:solidFill>
                  <a:srgbClr val="003399"/>
                </a:solidFill>
              </a:rPr>
              <a:t>issue</a:t>
            </a:r>
            <a:endParaRPr lang="en-GB" sz="1600" dirty="0">
              <a:solidFill>
                <a:srgbClr val="003399"/>
              </a:solidFill>
            </a:endParaRPr>
          </a:p>
          <a:p>
            <a:pPr marL="180975" lvl="0" indent="-180975" algn="just">
              <a:buFont typeface="Arial" panose="020B0604020202020204" pitchFamily="34" charset="0"/>
              <a:buChar char="•"/>
            </a:pPr>
            <a:r>
              <a:rPr lang="en-GB" sz="1600" dirty="0">
                <a:solidFill>
                  <a:srgbClr val="003399"/>
                </a:solidFill>
              </a:rPr>
              <a:t>Change in marine living resources due to </a:t>
            </a:r>
            <a:r>
              <a:rPr lang="en-GB" sz="1600" dirty="0" smtClean="0">
                <a:solidFill>
                  <a:srgbClr val="003399"/>
                </a:solidFill>
              </a:rPr>
              <a:t>decrease </a:t>
            </a:r>
            <a:r>
              <a:rPr lang="en-GB" sz="1600" dirty="0">
                <a:solidFill>
                  <a:srgbClr val="003399"/>
                </a:solidFill>
              </a:rPr>
              <a:t>in water quality</a:t>
            </a:r>
          </a:p>
          <a:p>
            <a:pPr marL="180975" lvl="0" indent="-180975" algn="just">
              <a:buFont typeface="Arial" panose="020B0604020202020204" pitchFamily="34" charset="0"/>
              <a:buChar char="•"/>
            </a:pPr>
            <a:r>
              <a:rPr lang="en-GB" sz="1600" dirty="0">
                <a:solidFill>
                  <a:srgbClr val="003399"/>
                </a:solidFill>
              </a:rPr>
              <a:t>Chemical pollution in water and air from coastal and shipping activities</a:t>
            </a:r>
          </a:p>
          <a:p>
            <a:pPr marL="180975" lvl="0" indent="-180975" algn="just">
              <a:buFont typeface="Arial" panose="020B0604020202020204" pitchFamily="34" charset="0"/>
              <a:buChar char="•"/>
            </a:pPr>
            <a:r>
              <a:rPr lang="en-GB" sz="1600" dirty="0">
                <a:solidFill>
                  <a:srgbClr val="003399"/>
                </a:solidFill>
              </a:rPr>
              <a:t>Relevant challenges for improving waste management systems, increasing the circularity of </a:t>
            </a:r>
            <a:r>
              <a:rPr lang="en-GB" sz="1600" dirty="0" smtClean="0">
                <a:solidFill>
                  <a:srgbClr val="003399"/>
                </a:solidFill>
              </a:rPr>
              <a:t>economy</a:t>
            </a:r>
            <a:endParaRPr lang="en-GB" sz="1600" dirty="0">
              <a:solidFill>
                <a:srgbClr val="003399"/>
              </a:solidFill>
            </a:endParaRPr>
          </a:p>
        </p:txBody>
      </p:sp>
      <p:sp>
        <p:nvSpPr>
          <p:cNvPr id="153" name="TextBox 152"/>
          <p:cNvSpPr txBox="1"/>
          <p:nvPr/>
        </p:nvSpPr>
        <p:spPr>
          <a:xfrm>
            <a:off x="4938976" y="1979039"/>
            <a:ext cx="2225043" cy="2062103"/>
          </a:xfrm>
          <a:prstGeom prst="rect">
            <a:avLst/>
          </a:prstGeom>
          <a:noFill/>
        </p:spPr>
        <p:txBody>
          <a:bodyPr wrap="square" rtlCol="0">
            <a:spAutoFit/>
          </a:bodyPr>
          <a:lstStyle/>
          <a:p>
            <a:pPr marL="182563" indent="-182563" algn="just">
              <a:buFont typeface="Arial" panose="020B0604020202020204" pitchFamily="34" charset="0"/>
              <a:buChar char="•"/>
            </a:pPr>
            <a:r>
              <a:rPr lang="en-GB" sz="1600" dirty="0" smtClean="0">
                <a:solidFill>
                  <a:srgbClr val="003399"/>
                </a:solidFill>
              </a:rPr>
              <a:t>Lower </a:t>
            </a:r>
            <a:r>
              <a:rPr lang="en-GB" sz="1600" dirty="0">
                <a:solidFill>
                  <a:srgbClr val="003399"/>
                </a:solidFill>
              </a:rPr>
              <a:t>quality </a:t>
            </a:r>
            <a:r>
              <a:rPr lang="en-GB" sz="1600" dirty="0" smtClean="0">
                <a:solidFill>
                  <a:srgbClr val="003399"/>
                </a:solidFill>
              </a:rPr>
              <a:t>of trade </a:t>
            </a:r>
            <a:r>
              <a:rPr lang="en-GB" sz="1600" dirty="0">
                <a:solidFill>
                  <a:srgbClr val="003399"/>
                </a:solidFill>
              </a:rPr>
              <a:t>and transport infrastructure </a:t>
            </a:r>
            <a:r>
              <a:rPr lang="en-GB" sz="1600" dirty="0" smtClean="0">
                <a:solidFill>
                  <a:srgbClr val="003399"/>
                </a:solidFill>
              </a:rPr>
              <a:t>in </a:t>
            </a:r>
            <a:r>
              <a:rPr lang="en-GB" sz="1600" dirty="0" err="1" smtClean="0">
                <a:solidFill>
                  <a:srgbClr val="003399"/>
                </a:solidFill>
              </a:rPr>
              <a:t>BSB</a:t>
            </a:r>
            <a:r>
              <a:rPr lang="en-GB" sz="1600" dirty="0" smtClean="0">
                <a:solidFill>
                  <a:srgbClr val="003399"/>
                </a:solidFill>
              </a:rPr>
              <a:t> </a:t>
            </a:r>
            <a:r>
              <a:rPr lang="en-GB" sz="1600" dirty="0">
                <a:solidFill>
                  <a:srgbClr val="003399"/>
                </a:solidFill>
              </a:rPr>
              <a:t>cluster area than </a:t>
            </a:r>
            <a:r>
              <a:rPr lang="en-GB" sz="1600" dirty="0" smtClean="0">
                <a:solidFill>
                  <a:srgbClr val="003399"/>
                </a:solidFill>
              </a:rPr>
              <a:t>in the </a:t>
            </a:r>
            <a:r>
              <a:rPr lang="en-GB" sz="1600" dirty="0">
                <a:solidFill>
                  <a:srgbClr val="003399"/>
                </a:solidFill>
              </a:rPr>
              <a:t>ENI CBC eligible countries</a:t>
            </a:r>
          </a:p>
          <a:p>
            <a:pPr marL="182563" lvl="0" indent="-182563" algn="just">
              <a:buFont typeface="Arial" panose="020B0604020202020204" pitchFamily="34" charset="0"/>
              <a:buChar char="•"/>
            </a:pPr>
            <a:r>
              <a:rPr lang="en-GB" sz="1600" dirty="0" smtClean="0">
                <a:solidFill>
                  <a:srgbClr val="003399"/>
                </a:solidFill>
              </a:rPr>
              <a:t>Below </a:t>
            </a:r>
            <a:r>
              <a:rPr lang="en-GB" sz="1600" dirty="0">
                <a:solidFill>
                  <a:srgbClr val="003399"/>
                </a:solidFill>
              </a:rPr>
              <a:t>average Internet </a:t>
            </a:r>
            <a:r>
              <a:rPr lang="en-GB" sz="1600" dirty="0" smtClean="0">
                <a:solidFill>
                  <a:srgbClr val="003399"/>
                </a:solidFill>
              </a:rPr>
              <a:t>usage</a:t>
            </a:r>
            <a:endParaRPr lang="en-GB" sz="1600" dirty="0">
              <a:solidFill>
                <a:srgbClr val="003399"/>
              </a:solidFill>
            </a:endParaRPr>
          </a:p>
        </p:txBody>
      </p:sp>
      <p:sp>
        <p:nvSpPr>
          <p:cNvPr id="154" name="TextBox 153"/>
          <p:cNvSpPr txBox="1"/>
          <p:nvPr/>
        </p:nvSpPr>
        <p:spPr>
          <a:xfrm>
            <a:off x="7368429" y="2001866"/>
            <a:ext cx="2299863" cy="2308324"/>
          </a:xfrm>
          <a:prstGeom prst="rect">
            <a:avLst/>
          </a:prstGeom>
          <a:noFill/>
        </p:spPr>
        <p:txBody>
          <a:bodyPr wrap="square" rtlCol="0">
            <a:spAutoFit/>
          </a:bodyPr>
          <a:lstStyle/>
          <a:p>
            <a:pPr marL="182563" lvl="0" indent="-182563" algn="just">
              <a:buFont typeface="Arial" panose="020B0604020202020204" pitchFamily="34" charset="0"/>
              <a:buChar char="•"/>
            </a:pPr>
            <a:r>
              <a:rPr lang="en-GB" sz="1600" dirty="0" smtClean="0">
                <a:solidFill>
                  <a:srgbClr val="003399"/>
                </a:solidFill>
              </a:rPr>
              <a:t>Not sufficient blue </a:t>
            </a:r>
            <a:r>
              <a:rPr lang="en-GB" sz="1600" dirty="0">
                <a:solidFill>
                  <a:srgbClr val="003399"/>
                </a:solidFill>
              </a:rPr>
              <a:t>skills and know-how </a:t>
            </a:r>
            <a:r>
              <a:rPr lang="en-GB" sz="1600" dirty="0" smtClean="0">
                <a:solidFill>
                  <a:srgbClr val="003399"/>
                </a:solidFill>
              </a:rPr>
              <a:t>to </a:t>
            </a:r>
            <a:r>
              <a:rPr lang="en-GB" sz="1600" dirty="0">
                <a:solidFill>
                  <a:srgbClr val="003399"/>
                </a:solidFill>
              </a:rPr>
              <a:t>ensure the needed standard level in services, in tourism or port </a:t>
            </a:r>
            <a:r>
              <a:rPr lang="en-GB" sz="1600" dirty="0" smtClean="0">
                <a:solidFill>
                  <a:srgbClr val="003399"/>
                </a:solidFill>
              </a:rPr>
              <a:t>services</a:t>
            </a:r>
            <a:endParaRPr lang="en-GB" sz="1600" dirty="0">
              <a:solidFill>
                <a:srgbClr val="003399"/>
              </a:solidFill>
            </a:endParaRPr>
          </a:p>
          <a:p>
            <a:pPr marL="182563" lvl="0" indent="-182563" algn="just">
              <a:buFont typeface="Arial" panose="020B0604020202020204" pitchFamily="34" charset="0"/>
              <a:buChar char="•"/>
            </a:pPr>
            <a:r>
              <a:rPr lang="en-GB" sz="1600" dirty="0" smtClean="0">
                <a:solidFill>
                  <a:srgbClr val="003399"/>
                </a:solidFill>
              </a:rPr>
              <a:t>Highly </a:t>
            </a:r>
            <a:r>
              <a:rPr lang="en-GB" sz="1600" dirty="0">
                <a:solidFill>
                  <a:srgbClr val="003399"/>
                </a:solidFill>
              </a:rPr>
              <a:t>inconsistent </a:t>
            </a:r>
            <a:r>
              <a:rPr lang="en-GB" sz="1600" dirty="0" smtClean="0">
                <a:solidFill>
                  <a:srgbClr val="003399"/>
                </a:solidFill>
              </a:rPr>
              <a:t>health provision throughout </a:t>
            </a:r>
            <a:r>
              <a:rPr lang="en-GB" sz="1600" dirty="0">
                <a:solidFill>
                  <a:srgbClr val="003399"/>
                </a:solidFill>
              </a:rPr>
              <a:t>the region</a:t>
            </a:r>
          </a:p>
        </p:txBody>
      </p:sp>
      <p:sp>
        <p:nvSpPr>
          <p:cNvPr id="155" name="TextBox 154"/>
          <p:cNvSpPr txBox="1"/>
          <p:nvPr/>
        </p:nvSpPr>
        <p:spPr>
          <a:xfrm>
            <a:off x="9790922" y="1979039"/>
            <a:ext cx="2302463" cy="1323439"/>
          </a:xfrm>
          <a:prstGeom prst="rect">
            <a:avLst/>
          </a:prstGeom>
          <a:noFill/>
        </p:spPr>
        <p:txBody>
          <a:bodyPr wrap="square" rtlCol="0">
            <a:spAutoFit/>
          </a:bodyPr>
          <a:lstStyle/>
          <a:p>
            <a:pPr marL="182563" lvl="0" indent="-182563" algn="just">
              <a:buFont typeface="Arial" panose="020B0604020202020204" pitchFamily="34" charset="0"/>
              <a:buChar char="•"/>
            </a:pPr>
            <a:r>
              <a:rPr lang="en-GB" sz="1600" dirty="0">
                <a:solidFill>
                  <a:srgbClr val="003399"/>
                </a:solidFill>
              </a:rPr>
              <a:t>Involvement of local communities and civil society</a:t>
            </a:r>
          </a:p>
          <a:p>
            <a:pPr marL="182563" indent="-182563" algn="just">
              <a:buFont typeface="Arial" panose="020B0604020202020204" pitchFamily="34" charset="0"/>
              <a:buChar char="•"/>
            </a:pPr>
            <a:r>
              <a:rPr lang="en-GB" sz="1600" dirty="0">
                <a:solidFill>
                  <a:srgbClr val="003399"/>
                </a:solidFill>
              </a:rPr>
              <a:t>Urban-rural relations across the </a:t>
            </a:r>
            <a:r>
              <a:rPr lang="en-GB" sz="1600" dirty="0" smtClean="0">
                <a:solidFill>
                  <a:srgbClr val="003399"/>
                </a:solidFill>
              </a:rPr>
              <a:t>borders</a:t>
            </a:r>
            <a:endParaRPr lang="en-GB" sz="1600" dirty="0">
              <a:solidFill>
                <a:srgbClr val="003399"/>
              </a:solidFill>
            </a:endParaRPr>
          </a:p>
        </p:txBody>
      </p:sp>
      <p:sp>
        <p:nvSpPr>
          <p:cNvPr id="156" name="TextBox 155">
            <a:extLst>
              <a:ext uri="{FF2B5EF4-FFF2-40B4-BE49-F238E27FC236}">
                <a16:creationId xmlns:a16="http://schemas.microsoft.com/office/drawing/2014/main" xmlns="" id="{72C6084A-5BD5-4CE9-9983-9957FE532A15}"/>
              </a:ext>
            </a:extLst>
          </p:cNvPr>
          <p:cNvSpPr txBox="1"/>
          <p:nvPr/>
        </p:nvSpPr>
        <p:spPr>
          <a:xfrm>
            <a:off x="9822036" y="1521497"/>
            <a:ext cx="2237704" cy="461665"/>
          </a:xfrm>
          <a:prstGeom prst="rect">
            <a:avLst/>
          </a:prstGeom>
          <a:solidFill>
            <a:schemeClr val="accent4">
              <a:lumMod val="75000"/>
            </a:schemeClr>
          </a:solidFill>
        </p:spPr>
        <p:txBody>
          <a:bodyPr wrap="square" rtlCol="0">
            <a:spAutoFit/>
          </a:bodyPr>
          <a:lstStyle/>
          <a:p>
            <a:pPr algn="ctr"/>
            <a:r>
              <a:rPr lang="en-GB" sz="2400" b="1" dirty="0" smtClean="0">
                <a:solidFill>
                  <a:schemeClr val="bg1"/>
                </a:solidFill>
              </a:rPr>
              <a:t>Citizens</a:t>
            </a:r>
            <a:endParaRPr lang="ko-KR" altLang="en-US" sz="2400" b="1" dirty="0">
              <a:solidFill>
                <a:schemeClr val="bg1"/>
              </a:solidFill>
              <a:cs typeface="Arial" pitchFamily="34" charset="0"/>
            </a:endParaRPr>
          </a:p>
        </p:txBody>
      </p:sp>
      <p:sp>
        <p:nvSpPr>
          <p:cNvPr id="157" name="Rectangle 156">
            <a:extLst>
              <a:ext uri="{FF2B5EF4-FFF2-40B4-BE49-F238E27FC236}">
                <a16:creationId xmlns:a16="http://schemas.microsoft.com/office/drawing/2014/main" xmlns="" id="{DB8803DA-46D9-46CA-A6CE-368D65E1B687}"/>
              </a:ext>
            </a:extLst>
          </p:cNvPr>
          <p:cNvSpPr/>
          <p:nvPr/>
        </p:nvSpPr>
        <p:spPr>
          <a:xfrm>
            <a:off x="9892163" y="5404201"/>
            <a:ext cx="2167577" cy="98172"/>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solidFill>
            </a:endParaRPr>
          </a:p>
        </p:txBody>
      </p:sp>
    </p:spTree>
    <p:extLst>
      <p:ext uri="{BB962C8B-B14F-4D97-AF65-F5344CB8AC3E}">
        <p14:creationId xmlns:p14="http://schemas.microsoft.com/office/powerpoint/2010/main" val="3170778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Picture 2" descr="C:\Users\PaulM\Desktop\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8" y="-4"/>
            <a:ext cx="12227817" cy="6858000"/>
          </a:xfrm>
          <a:prstGeom prst="rect">
            <a:avLst/>
          </a:prstGeom>
          <a:extLst/>
        </p:spPr>
        <p:style>
          <a:lnRef idx="2">
            <a:schemeClr val="accent2">
              <a:shade val="50000"/>
            </a:schemeClr>
          </a:lnRef>
          <a:fillRef idx="1">
            <a:schemeClr val="accent2"/>
          </a:fillRef>
          <a:effectRef idx="0">
            <a:schemeClr val="accent2"/>
          </a:effectRef>
          <a:fontRef idx="minor">
            <a:schemeClr val="lt1"/>
          </a:fontRef>
        </p:style>
      </p:pic>
      <p:grpSp>
        <p:nvGrpSpPr>
          <p:cNvPr id="86" name="Group 85">
            <a:extLst>
              <a:ext uri="{FF2B5EF4-FFF2-40B4-BE49-F238E27FC236}">
                <a16:creationId xmlns:a16="http://schemas.microsoft.com/office/drawing/2014/main" xmlns="" id="{4C12742B-BBD2-4AE4-A02A-C2BC5C14061D}"/>
              </a:ext>
            </a:extLst>
          </p:cNvPr>
          <p:cNvGrpSpPr/>
          <p:nvPr/>
        </p:nvGrpSpPr>
        <p:grpSpPr>
          <a:xfrm>
            <a:off x="-3372" y="5771636"/>
            <a:ext cx="12195372" cy="1087664"/>
            <a:chOff x="-3372" y="5771636"/>
            <a:chExt cx="12195372" cy="1087664"/>
          </a:xfrm>
        </p:grpSpPr>
        <p:grpSp>
          <p:nvGrpSpPr>
            <p:cNvPr id="87" name="Group 86">
              <a:extLst>
                <a:ext uri="{FF2B5EF4-FFF2-40B4-BE49-F238E27FC236}">
                  <a16:creationId xmlns:a16="http://schemas.microsoft.com/office/drawing/2014/main" xmlns="" id="{703A3C69-2C76-4494-A75D-FB69B98724BA}"/>
                </a:ext>
              </a:extLst>
            </p:cNvPr>
            <p:cNvGrpSpPr/>
            <p:nvPr/>
          </p:nvGrpSpPr>
          <p:grpSpPr>
            <a:xfrm>
              <a:off x="-3372" y="6002404"/>
              <a:ext cx="2653222" cy="855594"/>
              <a:chOff x="5208276" y="5677120"/>
              <a:chExt cx="3880949" cy="1251508"/>
            </a:xfrm>
            <a:solidFill>
              <a:schemeClr val="bg1"/>
            </a:solidFill>
          </p:grpSpPr>
          <p:sp>
            <p:nvSpPr>
              <p:cNvPr id="129" name="Oval 128">
                <a:extLst>
                  <a:ext uri="{FF2B5EF4-FFF2-40B4-BE49-F238E27FC236}">
                    <a16:creationId xmlns:a16="http://schemas.microsoft.com/office/drawing/2014/main" xmlns="" id="{AB0A4FF9-FAC4-43C1-9501-C1C343AEBFD2}"/>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0" name="Oval 129">
                <a:extLst>
                  <a:ext uri="{FF2B5EF4-FFF2-40B4-BE49-F238E27FC236}">
                    <a16:creationId xmlns:a16="http://schemas.microsoft.com/office/drawing/2014/main" xmlns="" id="{F978CF49-1E5A-451C-8BC3-FEF1604F1A4A}"/>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1" name="Oval 130">
                <a:extLst>
                  <a:ext uri="{FF2B5EF4-FFF2-40B4-BE49-F238E27FC236}">
                    <a16:creationId xmlns:a16="http://schemas.microsoft.com/office/drawing/2014/main" xmlns="" id="{988C7211-316A-40F8-A150-78C907B8B58B}"/>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2" name="Oval 131">
                <a:extLst>
                  <a:ext uri="{FF2B5EF4-FFF2-40B4-BE49-F238E27FC236}">
                    <a16:creationId xmlns:a16="http://schemas.microsoft.com/office/drawing/2014/main" xmlns="" id="{E5386B6D-D3D2-44EB-9CC3-E1E7AB5F7D6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3" name="Oval 132">
                <a:extLst>
                  <a:ext uri="{FF2B5EF4-FFF2-40B4-BE49-F238E27FC236}">
                    <a16:creationId xmlns:a16="http://schemas.microsoft.com/office/drawing/2014/main" xmlns="" id="{583270BD-5E42-4C94-9147-D7CAD0AB15DF}"/>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4" name="Oval 133">
                <a:extLst>
                  <a:ext uri="{FF2B5EF4-FFF2-40B4-BE49-F238E27FC236}">
                    <a16:creationId xmlns:a16="http://schemas.microsoft.com/office/drawing/2014/main" xmlns="" id="{ECEE333A-4B64-4261-9A1A-1E3FA5F1D397}"/>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5" name="Oval 134">
                <a:extLst>
                  <a:ext uri="{FF2B5EF4-FFF2-40B4-BE49-F238E27FC236}">
                    <a16:creationId xmlns:a16="http://schemas.microsoft.com/office/drawing/2014/main" xmlns="" id="{C36573F1-37E8-4B72-AA4C-31D8F470D837}"/>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6" name="Oval 135">
                <a:extLst>
                  <a:ext uri="{FF2B5EF4-FFF2-40B4-BE49-F238E27FC236}">
                    <a16:creationId xmlns:a16="http://schemas.microsoft.com/office/drawing/2014/main" xmlns="" id="{86D353E0-00C5-4957-A3B2-24546EA54BAD}"/>
                  </a:ext>
                </a:extLst>
              </p:cNvPr>
              <p:cNvSpPr/>
              <p:nvPr/>
            </p:nvSpPr>
            <p:spPr>
              <a:xfrm>
                <a:off x="8369145" y="618281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7" name="Rectangle 136">
                <a:extLst>
                  <a:ext uri="{FF2B5EF4-FFF2-40B4-BE49-F238E27FC236}">
                    <a16:creationId xmlns:a16="http://schemas.microsoft.com/office/drawing/2014/main" xmlns="" id="{5F016A67-34C1-4386-9C9D-1055243B08AA}"/>
                  </a:ext>
                </a:extLst>
              </p:cNvPr>
              <p:cNvSpPr/>
              <p:nvPr/>
            </p:nvSpPr>
            <p:spPr>
              <a:xfrm>
                <a:off x="5208276" y="6761949"/>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8" name="Oval 137">
                <a:extLst>
                  <a:ext uri="{FF2B5EF4-FFF2-40B4-BE49-F238E27FC236}">
                    <a16:creationId xmlns:a16="http://schemas.microsoft.com/office/drawing/2014/main" xmlns="" id="{0252C833-C678-45CA-A199-7F35716EE1E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9" name="Oval 138">
                <a:extLst>
                  <a:ext uri="{FF2B5EF4-FFF2-40B4-BE49-F238E27FC236}">
                    <a16:creationId xmlns:a16="http://schemas.microsoft.com/office/drawing/2014/main" xmlns="" id="{4EC45244-B879-41AA-8FFE-075FAE0D099F}"/>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0" name="Oval 139">
                <a:extLst>
                  <a:ext uri="{FF2B5EF4-FFF2-40B4-BE49-F238E27FC236}">
                    <a16:creationId xmlns:a16="http://schemas.microsoft.com/office/drawing/2014/main" xmlns="" id="{C9955BB6-A182-42D7-8994-85C18BBD588E}"/>
                  </a:ext>
                </a:extLst>
              </p:cNvPr>
              <p:cNvSpPr/>
              <p:nvPr/>
            </p:nvSpPr>
            <p:spPr>
              <a:xfrm>
                <a:off x="5213208" y="6320028"/>
                <a:ext cx="595719" cy="59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41" name="Oval 140">
                <a:extLst>
                  <a:ext uri="{FF2B5EF4-FFF2-40B4-BE49-F238E27FC236}">
                    <a16:creationId xmlns:a16="http://schemas.microsoft.com/office/drawing/2014/main" xmlns="" id="{4957CEC7-D042-4C70-B305-ADD45B712C8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8" name="Group 87">
              <a:extLst>
                <a:ext uri="{FF2B5EF4-FFF2-40B4-BE49-F238E27FC236}">
                  <a16:creationId xmlns:a16="http://schemas.microsoft.com/office/drawing/2014/main" xmlns="" id="{85263D1D-5206-45BF-A1B3-E3D126751B1E}"/>
                </a:ext>
              </a:extLst>
            </p:cNvPr>
            <p:cNvGrpSpPr/>
            <p:nvPr/>
          </p:nvGrpSpPr>
          <p:grpSpPr>
            <a:xfrm>
              <a:off x="2503359" y="5771636"/>
              <a:ext cx="3430784" cy="1086364"/>
              <a:chOff x="5096347" y="5677120"/>
              <a:chExt cx="3992878" cy="1264356"/>
            </a:xfrm>
            <a:solidFill>
              <a:schemeClr val="bg1"/>
            </a:solidFill>
          </p:grpSpPr>
          <p:sp>
            <p:nvSpPr>
              <p:cNvPr id="116" name="Oval 115">
                <a:extLst>
                  <a:ext uri="{FF2B5EF4-FFF2-40B4-BE49-F238E27FC236}">
                    <a16:creationId xmlns:a16="http://schemas.microsoft.com/office/drawing/2014/main" xmlns="" id="{18DFA296-156D-4009-9788-2546166426B9}"/>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7" name="Oval 116">
                <a:extLst>
                  <a:ext uri="{FF2B5EF4-FFF2-40B4-BE49-F238E27FC236}">
                    <a16:creationId xmlns:a16="http://schemas.microsoft.com/office/drawing/2014/main" xmlns="" id="{EBA87D00-E5AE-499A-8A49-48AFDF3E0DD7}"/>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8" name="Oval 117">
                <a:extLst>
                  <a:ext uri="{FF2B5EF4-FFF2-40B4-BE49-F238E27FC236}">
                    <a16:creationId xmlns:a16="http://schemas.microsoft.com/office/drawing/2014/main" xmlns="" id="{E581E2D3-A2F4-46C1-9CE1-4D3350119764}"/>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9" name="Oval 118">
                <a:extLst>
                  <a:ext uri="{FF2B5EF4-FFF2-40B4-BE49-F238E27FC236}">
                    <a16:creationId xmlns:a16="http://schemas.microsoft.com/office/drawing/2014/main" xmlns="" id="{B145E789-11AE-422F-A756-ED76C76EEA3A}"/>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0" name="Oval 119">
                <a:extLst>
                  <a:ext uri="{FF2B5EF4-FFF2-40B4-BE49-F238E27FC236}">
                    <a16:creationId xmlns:a16="http://schemas.microsoft.com/office/drawing/2014/main" xmlns="" id="{B8B4C9CD-46F0-4869-8B22-1B12FAA56467}"/>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1" name="Oval 120">
                <a:extLst>
                  <a:ext uri="{FF2B5EF4-FFF2-40B4-BE49-F238E27FC236}">
                    <a16:creationId xmlns:a16="http://schemas.microsoft.com/office/drawing/2014/main" xmlns="" id="{5C1166E9-C181-4A2A-B0A8-A2AFBF5B9824}"/>
                  </a:ext>
                </a:extLst>
              </p:cNvPr>
              <p:cNvSpPr/>
              <p:nvPr/>
            </p:nvSpPr>
            <p:spPr>
              <a:xfrm>
                <a:off x="5827426" y="5940423"/>
                <a:ext cx="988205" cy="9882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2" name="Oval 121">
                <a:extLst>
                  <a:ext uri="{FF2B5EF4-FFF2-40B4-BE49-F238E27FC236}">
                    <a16:creationId xmlns:a16="http://schemas.microsoft.com/office/drawing/2014/main" xmlns="" id="{8BA83311-26E5-4485-9FE7-4244FE0DA60D}"/>
                  </a:ext>
                </a:extLst>
              </p:cNvPr>
              <p:cNvSpPr/>
              <p:nvPr/>
            </p:nvSpPr>
            <p:spPr>
              <a:xfrm>
                <a:off x="8028027" y="5677120"/>
                <a:ext cx="995012" cy="9950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3" name="Oval 122">
                <a:extLst>
                  <a:ext uri="{FF2B5EF4-FFF2-40B4-BE49-F238E27FC236}">
                    <a16:creationId xmlns:a16="http://schemas.microsoft.com/office/drawing/2014/main" xmlns="" id="{4768E5B8-5B7C-4A36-9FF6-7406D0BA39A4}"/>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4" name="Rectangle 123">
                <a:extLst>
                  <a:ext uri="{FF2B5EF4-FFF2-40B4-BE49-F238E27FC236}">
                    <a16:creationId xmlns:a16="http://schemas.microsoft.com/office/drawing/2014/main" xmlns="" id="{9ECD3B48-F20E-4171-A173-84BF3B4D009D}"/>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5" name="Oval 124">
                <a:extLst>
                  <a:ext uri="{FF2B5EF4-FFF2-40B4-BE49-F238E27FC236}">
                    <a16:creationId xmlns:a16="http://schemas.microsoft.com/office/drawing/2014/main" xmlns="" id="{CD1C6392-8FAF-49A6-B69D-50B518725986}"/>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6" name="Oval 125">
                <a:extLst>
                  <a:ext uri="{FF2B5EF4-FFF2-40B4-BE49-F238E27FC236}">
                    <a16:creationId xmlns:a16="http://schemas.microsoft.com/office/drawing/2014/main" xmlns="" id="{17812A5D-426E-4FC1-BE4D-3E2BAB38703C}"/>
                  </a:ext>
                </a:extLst>
              </p:cNvPr>
              <p:cNvSpPr/>
              <p:nvPr/>
            </p:nvSpPr>
            <p:spPr>
              <a:xfrm>
                <a:off x="5427788" y="607574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7" name="Oval 126">
                <a:extLst>
                  <a:ext uri="{FF2B5EF4-FFF2-40B4-BE49-F238E27FC236}">
                    <a16:creationId xmlns:a16="http://schemas.microsoft.com/office/drawing/2014/main" xmlns="" id="{2E2A221B-DF7D-42A3-A2EF-B24FF15CF151}"/>
                  </a:ext>
                </a:extLst>
              </p:cNvPr>
              <p:cNvSpPr/>
              <p:nvPr/>
            </p:nvSpPr>
            <p:spPr>
              <a:xfrm>
                <a:off x="5096347" y="6288693"/>
                <a:ext cx="595719" cy="595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8" name="Oval 127">
                <a:extLst>
                  <a:ext uri="{FF2B5EF4-FFF2-40B4-BE49-F238E27FC236}">
                    <a16:creationId xmlns:a16="http://schemas.microsoft.com/office/drawing/2014/main" xmlns="" id="{A7207D26-B165-4191-B782-B313E6D89207}"/>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89" name="Group 88">
              <a:extLst>
                <a:ext uri="{FF2B5EF4-FFF2-40B4-BE49-F238E27FC236}">
                  <a16:creationId xmlns:a16="http://schemas.microsoft.com/office/drawing/2014/main" xmlns="" id="{012A7D5B-F4DA-4FC9-B4CA-16A84220B4F3}"/>
                </a:ext>
              </a:extLst>
            </p:cNvPr>
            <p:cNvGrpSpPr/>
            <p:nvPr/>
          </p:nvGrpSpPr>
          <p:grpSpPr>
            <a:xfrm flipH="1">
              <a:off x="5677557" y="5865298"/>
              <a:ext cx="3459076" cy="994002"/>
              <a:chOff x="5176824" y="5783050"/>
              <a:chExt cx="4025805" cy="1156862"/>
            </a:xfrm>
            <a:solidFill>
              <a:schemeClr val="bg1"/>
            </a:solidFill>
          </p:grpSpPr>
          <p:sp>
            <p:nvSpPr>
              <p:cNvPr id="104" name="Oval 103">
                <a:extLst>
                  <a:ext uri="{FF2B5EF4-FFF2-40B4-BE49-F238E27FC236}">
                    <a16:creationId xmlns:a16="http://schemas.microsoft.com/office/drawing/2014/main" xmlns="" id="{CB3F5042-7620-48AA-8AA9-A60CD6C0B1BE}"/>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5" name="Oval 104">
                <a:extLst>
                  <a:ext uri="{FF2B5EF4-FFF2-40B4-BE49-F238E27FC236}">
                    <a16:creationId xmlns:a16="http://schemas.microsoft.com/office/drawing/2014/main" xmlns="" id="{3D959D20-A083-4781-949F-FB1D6B99FF73}"/>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6" name="Oval 105">
                <a:extLst>
                  <a:ext uri="{FF2B5EF4-FFF2-40B4-BE49-F238E27FC236}">
                    <a16:creationId xmlns:a16="http://schemas.microsoft.com/office/drawing/2014/main" xmlns="" id="{9D6D4CD8-9320-4966-824F-584E128F0E65}"/>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7" name="Oval 106">
                <a:extLst>
                  <a:ext uri="{FF2B5EF4-FFF2-40B4-BE49-F238E27FC236}">
                    <a16:creationId xmlns:a16="http://schemas.microsoft.com/office/drawing/2014/main" xmlns="" id="{5195F3D2-551E-4893-8A58-67C10C93788E}"/>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8" name="Oval 107">
                <a:extLst>
                  <a:ext uri="{FF2B5EF4-FFF2-40B4-BE49-F238E27FC236}">
                    <a16:creationId xmlns:a16="http://schemas.microsoft.com/office/drawing/2014/main" xmlns="" id="{C83E48FF-087F-4B2E-8279-6DF0342F5264}"/>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9" name="Oval 108">
                <a:extLst>
                  <a:ext uri="{FF2B5EF4-FFF2-40B4-BE49-F238E27FC236}">
                    <a16:creationId xmlns:a16="http://schemas.microsoft.com/office/drawing/2014/main" xmlns="" id="{DD51383D-208D-4641-8844-76B3C1D852A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0" name="Oval 109">
                <a:extLst>
                  <a:ext uri="{FF2B5EF4-FFF2-40B4-BE49-F238E27FC236}">
                    <a16:creationId xmlns:a16="http://schemas.microsoft.com/office/drawing/2014/main" xmlns="" id="{6A6669FB-E736-4C60-8A29-BAA5417CF2DA}"/>
                  </a:ext>
                </a:extLst>
              </p:cNvPr>
              <p:cNvSpPr/>
              <p:nvPr/>
            </p:nvSpPr>
            <p:spPr>
              <a:xfrm>
                <a:off x="8482549" y="610077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1" name="Rectangle 110">
                <a:extLst>
                  <a:ext uri="{FF2B5EF4-FFF2-40B4-BE49-F238E27FC236}">
                    <a16:creationId xmlns:a16="http://schemas.microsoft.com/office/drawing/2014/main" xmlns="" id="{DB80CD61-B537-4EE2-BC89-94F28C57ACAE}"/>
                  </a:ext>
                </a:extLst>
              </p:cNvPr>
              <p:cNvSpPr/>
              <p:nvPr/>
            </p:nvSpPr>
            <p:spPr>
              <a:xfrm>
                <a:off x="5208276" y="6770752"/>
                <a:ext cx="3880949" cy="166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2" name="Oval 111">
                <a:extLst>
                  <a:ext uri="{FF2B5EF4-FFF2-40B4-BE49-F238E27FC236}">
                    <a16:creationId xmlns:a16="http://schemas.microsoft.com/office/drawing/2014/main" xmlns="" id="{6C0E99CA-9970-48CD-A2C8-6F6D40617667}"/>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3" name="Oval 112">
                <a:extLst>
                  <a:ext uri="{FF2B5EF4-FFF2-40B4-BE49-F238E27FC236}">
                    <a16:creationId xmlns:a16="http://schemas.microsoft.com/office/drawing/2014/main" xmlns="" id="{2899C702-B8A3-44C8-8C1A-96C97464AE2D}"/>
                  </a:ext>
                </a:extLst>
              </p:cNvPr>
              <p:cNvSpPr/>
              <p:nvPr/>
            </p:nvSpPr>
            <p:spPr>
              <a:xfrm>
                <a:off x="5176824" y="6066471"/>
                <a:ext cx="849276" cy="8492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14" name="Oval 113">
                <a:extLst>
                  <a:ext uri="{FF2B5EF4-FFF2-40B4-BE49-F238E27FC236}">
                    <a16:creationId xmlns:a16="http://schemas.microsoft.com/office/drawing/2014/main" xmlns="" id="{A7CDC775-77B4-4AD9-ADD0-A0FF9EAEAC4C}"/>
                  </a:ext>
                </a:extLst>
              </p:cNvPr>
              <p:cNvSpPr/>
              <p:nvPr/>
            </p:nvSpPr>
            <p:spPr>
              <a:xfrm>
                <a:off x="7541959" y="6181631"/>
                <a:ext cx="1213393"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5" name="Oval 114">
                <a:extLst>
                  <a:ext uri="{FF2B5EF4-FFF2-40B4-BE49-F238E27FC236}">
                    <a16:creationId xmlns:a16="http://schemas.microsoft.com/office/drawing/2014/main" xmlns="" id="{D5FB79FB-0C39-4C1B-AD25-2160424267C4}"/>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90" name="Group 89">
              <a:extLst>
                <a:ext uri="{FF2B5EF4-FFF2-40B4-BE49-F238E27FC236}">
                  <a16:creationId xmlns:a16="http://schemas.microsoft.com/office/drawing/2014/main" xmlns="" id="{EB52E871-9D18-4C7B-B4CD-E81CFC1DBCCB}"/>
                </a:ext>
              </a:extLst>
            </p:cNvPr>
            <p:cNvGrpSpPr/>
            <p:nvPr/>
          </p:nvGrpSpPr>
          <p:grpSpPr>
            <a:xfrm flipH="1">
              <a:off x="8843757" y="5862654"/>
              <a:ext cx="3348243" cy="995346"/>
              <a:chOff x="5192411" y="5783050"/>
              <a:chExt cx="3896814" cy="1158426"/>
            </a:xfrm>
            <a:solidFill>
              <a:schemeClr val="bg1"/>
            </a:solidFill>
          </p:grpSpPr>
          <p:sp>
            <p:nvSpPr>
              <p:cNvPr id="91" name="Oval 90">
                <a:extLst>
                  <a:ext uri="{FF2B5EF4-FFF2-40B4-BE49-F238E27FC236}">
                    <a16:creationId xmlns:a16="http://schemas.microsoft.com/office/drawing/2014/main" xmlns="" id="{FF5789D8-4786-4DF4-95F6-A90FBEAF85B5}"/>
                  </a:ext>
                </a:extLst>
              </p:cNvPr>
              <p:cNvSpPr/>
              <p:nvPr/>
            </p:nvSpPr>
            <p:spPr>
              <a:xfrm>
                <a:off x="6973598" y="590364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Oval 91">
                <a:extLst>
                  <a:ext uri="{FF2B5EF4-FFF2-40B4-BE49-F238E27FC236}">
                    <a16:creationId xmlns:a16="http://schemas.microsoft.com/office/drawing/2014/main" xmlns="" id="{F090F829-9315-4CA1-8D6A-2DB7CDF82816}"/>
                  </a:ext>
                </a:extLst>
              </p:cNvPr>
              <p:cNvSpPr/>
              <p:nvPr/>
            </p:nvSpPr>
            <p:spPr>
              <a:xfrm>
                <a:off x="6737750" y="61768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Oval 93">
                <a:extLst>
                  <a:ext uri="{FF2B5EF4-FFF2-40B4-BE49-F238E27FC236}">
                    <a16:creationId xmlns:a16="http://schemas.microsoft.com/office/drawing/2014/main" xmlns="" id="{D9926DD9-254C-4C69-B6CC-B0D98F5490E7}"/>
                  </a:ext>
                </a:extLst>
              </p:cNvPr>
              <p:cNvSpPr/>
              <p:nvPr/>
            </p:nvSpPr>
            <p:spPr>
              <a:xfrm>
                <a:off x="7621548" y="5936018"/>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Oval 94">
                <a:extLst>
                  <a:ext uri="{FF2B5EF4-FFF2-40B4-BE49-F238E27FC236}">
                    <a16:creationId xmlns:a16="http://schemas.microsoft.com/office/drawing/2014/main" xmlns="" id="{CFCB6364-1C64-4076-8756-77A8E36FF0DD}"/>
                  </a:ext>
                </a:extLst>
              </p:cNvPr>
              <p:cNvSpPr/>
              <p:nvPr/>
            </p:nvSpPr>
            <p:spPr>
              <a:xfrm>
                <a:off x="8012007" y="5783050"/>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Oval 95">
                <a:extLst>
                  <a:ext uri="{FF2B5EF4-FFF2-40B4-BE49-F238E27FC236}">
                    <a16:creationId xmlns:a16="http://schemas.microsoft.com/office/drawing/2014/main" xmlns="" id="{7D337828-1D66-42DB-9EC7-00FD2187066C}"/>
                  </a:ext>
                </a:extLst>
              </p:cNvPr>
              <p:cNvSpPr/>
              <p:nvPr/>
            </p:nvSpPr>
            <p:spPr>
              <a:xfrm>
                <a:off x="6212527" y="6169614"/>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7" name="Oval 96">
                <a:extLst>
                  <a:ext uri="{FF2B5EF4-FFF2-40B4-BE49-F238E27FC236}">
                    <a16:creationId xmlns:a16="http://schemas.microsoft.com/office/drawing/2014/main" xmlns="" id="{5E093C55-07F0-46C1-8122-1D60D10D8511}"/>
                  </a:ext>
                </a:extLst>
              </p:cNvPr>
              <p:cNvSpPr/>
              <p:nvPr/>
            </p:nvSpPr>
            <p:spPr>
              <a:xfrm>
                <a:off x="5975384" y="6088379"/>
                <a:ext cx="840247" cy="840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98" name="Oval 97">
                <a:extLst>
                  <a:ext uri="{FF2B5EF4-FFF2-40B4-BE49-F238E27FC236}">
                    <a16:creationId xmlns:a16="http://schemas.microsoft.com/office/drawing/2014/main" xmlns="" id="{797F0166-9ABD-4816-B8B9-03CE4A1CF37E}"/>
                  </a:ext>
                </a:extLst>
              </p:cNvPr>
              <p:cNvSpPr/>
              <p:nvPr/>
            </p:nvSpPr>
            <p:spPr>
              <a:xfrm>
                <a:off x="8369145" y="6221396"/>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9" name="Rectangle 98">
                <a:extLst>
                  <a:ext uri="{FF2B5EF4-FFF2-40B4-BE49-F238E27FC236}">
                    <a16:creationId xmlns:a16="http://schemas.microsoft.com/office/drawing/2014/main" xmlns="" id="{E6C2B19F-F75C-4AE1-8690-1A7AA8BFD395}"/>
                  </a:ext>
                </a:extLst>
              </p:cNvPr>
              <p:cNvSpPr/>
              <p:nvPr/>
            </p:nvSpPr>
            <p:spPr>
              <a:xfrm>
                <a:off x="5192411" y="6613640"/>
                <a:ext cx="3880949" cy="32379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0" name="Oval 99">
                <a:extLst>
                  <a:ext uri="{FF2B5EF4-FFF2-40B4-BE49-F238E27FC236}">
                    <a16:creationId xmlns:a16="http://schemas.microsoft.com/office/drawing/2014/main" xmlns="" id="{90282034-C4CF-443B-9646-1DB95B8C8D74}"/>
                  </a:ext>
                </a:extLst>
              </p:cNvPr>
              <p:cNvSpPr/>
              <p:nvPr/>
            </p:nvSpPr>
            <p:spPr>
              <a:xfrm>
                <a:off x="7281640" y="6176829"/>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1" name="Oval 100">
                <a:extLst>
                  <a:ext uri="{FF2B5EF4-FFF2-40B4-BE49-F238E27FC236}">
                    <a16:creationId xmlns:a16="http://schemas.microsoft.com/office/drawing/2014/main" xmlns="" id="{7939ED8E-F096-4B69-9BE6-EC7DFD687634}"/>
                  </a:ext>
                </a:extLst>
              </p:cNvPr>
              <p:cNvSpPr/>
              <p:nvPr/>
            </p:nvSpPr>
            <p:spPr>
              <a:xfrm>
                <a:off x="5192411" y="6030346"/>
                <a:ext cx="907666" cy="9076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02" name="Oval 101">
                <a:extLst>
                  <a:ext uri="{FF2B5EF4-FFF2-40B4-BE49-F238E27FC236}">
                    <a16:creationId xmlns:a16="http://schemas.microsoft.com/office/drawing/2014/main" xmlns="" id="{7F038885-7C8E-4EF9-9221-F5B2ACCC7974}"/>
                  </a:ext>
                </a:extLst>
              </p:cNvPr>
              <p:cNvSpPr/>
              <p:nvPr/>
            </p:nvSpPr>
            <p:spPr>
              <a:xfrm>
                <a:off x="7799510" y="6182681"/>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3" name="Oval 102">
                <a:extLst>
                  <a:ext uri="{FF2B5EF4-FFF2-40B4-BE49-F238E27FC236}">
                    <a16:creationId xmlns:a16="http://schemas.microsoft.com/office/drawing/2014/main" xmlns="" id="{6FE9DDEF-C633-4DC4-BC55-2A8FCB686D69}"/>
                  </a:ext>
                </a:extLst>
              </p:cNvPr>
              <p:cNvSpPr/>
              <p:nvPr/>
            </p:nvSpPr>
            <p:spPr>
              <a:xfrm>
                <a:off x="5630466" y="6219832"/>
                <a:ext cx="720080" cy="7200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pic>
        <p:nvPicPr>
          <p:cNvPr id="147" name="Picture 146" descr="Description: cid:image001.png@01D30535.E9EF8370"/>
          <p:cNvPicPr/>
          <p:nvPr/>
        </p:nvPicPr>
        <p:blipFill>
          <a:blip r:embed="rId4">
            <a:extLst>
              <a:ext uri="{28A0092B-C50C-407E-A947-70E740481C1C}">
                <a14:useLocalDpi xmlns:a14="http://schemas.microsoft.com/office/drawing/2010/main" val="0"/>
              </a:ext>
            </a:extLst>
          </a:blip>
          <a:srcRect/>
          <a:stretch>
            <a:fillRect/>
          </a:stretch>
        </p:blipFill>
        <p:spPr bwMode="auto">
          <a:xfrm>
            <a:off x="9124696" y="6333607"/>
            <a:ext cx="832888" cy="519787"/>
          </a:xfrm>
          <a:prstGeom prst="rect">
            <a:avLst/>
          </a:prstGeom>
          <a:noFill/>
          <a:ln>
            <a:noFill/>
          </a:ln>
        </p:spPr>
      </p:pic>
      <p:pic>
        <p:nvPicPr>
          <p:cNvPr id="149" name="Picture 148"/>
          <p:cNvPicPr/>
          <p:nvPr/>
        </p:nvPicPr>
        <p:blipFill>
          <a:blip r:embed="rId5" cstate="print">
            <a:extLst>
              <a:ext uri="{28A0092B-C50C-407E-A947-70E740481C1C}">
                <a14:useLocalDpi xmlns:a14="http://schemas.microsoft.com/office/drawing/2010/main" val="0"/>
              </a:ext>
            </a:extLst>
          </a:blip>
          <a:stretch>
            <a:fillRect/>
          </a:stretch>
        </p:blipFill>
        <p:spPr>
          <a:xfrm>
            <a:off x="1962226" y="6360229"/>
            <a:ext cx="607035" cy="481599"/>
          </a:xfrm>
          <a:prstGeom prst="rect">
            <a:avLst/>
          </a:prstGeom>
        </p:spPr>
      </p:pic>
      <p:pic>
        <p:nvPicPr>
          <p:cNvPr id="143" name="Picture 142" descr="\\192.168.1.187\Public\ANTETE_MLPDA\MLPDA_e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9942" y="6355696"/>
            <a:ext cx="3050504" cy="468929"/>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64">
            <a:extLst>
              <a:ext uri="{FF2B5EF4-FFF2-40B4-BE49-F238E27FC236}">
                <a16:creationId xmlns:a16="http://schemas.microsoft.com/office/drawing/2014/main" xmlns="" id="{BEB6F09A-70ED-41E9-94E9-27FB3F1C0316}"/>
              </a:ext>
            </a:extLst>
          </p:cNvPr>
          <p:cNvSpPr txBox="1"/>
          <p:nvPr/>
        </p:nvSpPr>
        <p:spPr>
          <a:xfrm>
            <a:off x="-34354" y="596260"/>
            <a:ext cx="8453861" cy="584775"/>
          </a:xfrm>
          <a:prstGeom prst="rect">
            <a:avLst/>
          </a:prstGeom>
          <a:solidFill>
            <a:schemeClr val="accent4"/>
          </a:solidFill>
          <a:effectLst>
            <a:outerShdw blurRad="50800" dist="38100" dir="2700000" algn="tl" rotWithShape="0">
              <a:prstClr val="black">
                <a:alpha val="40000"/>
              </a:prstClr>
            </a:outerShdw>
          </a:effectLst>
        </p:spPr>
        <p:txBody>
          <a:bodyPr wrap="square" rtlCol="0" anchor="ctr">
            <a:spAutoFit/>
          </a:bodyPr>
          <a:lstStyle/>
          <a:p>
            <a:r>
              <a:rPr lang="en-GB" sz="3200" b="1" dirty="0" smtClean="0">
                <a:solidFill>
                  <a:schemeClr val="bg1"/>
                </a:solidFill>
              </a:rPr>
              <a:t>Thematic concentration</a:t>
            </a:r>
            <a:endParaRPr lang="ko-KR" altLang="en-US" sz="3200" b="1" dirty="0">
              <a:solidFill>
                <a:schemeClr val="bg1"/>
              </a:solidFill>
              <a:cs typeface="Arial" pitchFamily="34" charset="0"/>
            </a:endParaRPr>
          </a:p>
        </p:txBody>
      </p:sp>
      <p:grpSp>
        <p:nvGrpSpPr>
          <p:cNvPr id="77" name="object 3"/>
          <p:cNvGrpSpPr/>
          <p:nvPr/>
        </p:nvGrpSpPr>
        <p:grpSpPr>
          <a:xfrm>
            <a:off x="2788142" y="2020649"/>
            <a:ext cx="2969260" cy="916305"/>
            <a:chOff x="2900172" y="1970519"/>
            <a:chExt cx="2969260" cy="916305"/>
          </a:xfrm>
        </p:grpSpPr>
        <p:sp>
          <p:nvSpPr>
            <p:cNvPr id="78" name="object 4"/>
            <p:cNvSpPr/>
            <p:nvPr/>
          </p:nvSpPr>
          <p:spPr>
            <a:xfrm>
              <a:off x="2900172" y="1970519"/>
              <a:ext cx="2968752" cy="915936"/>
            </a:xfrm>
            <a:prstGeom prst="rect">
              <a:avLst/>
            </a:prstGeom>
            <a:blipFill>
              <a:blip r:embed="rId7" cstate="print"/>
              <a:stretch>
                <a:fillRect/>
              </a:stretch>
            </a:blipFill>
          </p:spPr>
          <p:txBody>
            <a:bodyPr wrap="square" lIns="0" tIns="0" rIns="0" bIns="0" rtlCol="0"/>
            <a:lstStyle/>
            <a:p>
              <a:endParaRPr/>
            </a:p>
          </p:txBody>
        </p:sp>
        <p:sp>
          <p:nvSpPr>
            <p:cNvPr id="79" name="object 5"/>
            <p:cNvSpPr/>
            <p:nvPr/>
          </p:nvSpPr>
          <p:spPr>
            <a:xfrm>
              <a:off x="3633216" y="2170188"/>
              <a:ext cx="1502664" cy="582155"/>
            </a:xfrm>
            <a:prstGeom prst="rect">
              <a:avLst/>
            </a:prstGeom>
            <a:blipFill>
              <a:blip r:embed="rId8" cstate="print"/>
              <a:stretch>
                <a:fillRect/>
              </a:stretch>
            </a:blipFill>
          </p:spPr>
          <p:txBody>
            <a:bodyPr wrap="square" lIns="0" tIns="0" rIns="0" bIns="0" rtlCol="0"/>
            <a:lstStyle/>
            <a:p>
              <a:endParaRPr/>
            </a:p>
          </p:txBody>
        </p:sp>
        <p:sp>
          <p:nvSpPr>
            <p:cNvPr id="80" name="object 6"/>
            <p:cNvSpPr/>
            <p:nvPr/>
          </p:nvSpPr>
          <p:spPr>
            <a:xfrm>
              <a:off x="2953512" y="1985771"/>
              <a:ext cx="2867025" cy="814069"/>
            </a:xfrm>
            <a:custGeom>
              <a:avLst/>
              <a:gdLst/>
              <a:ahLst/>
              <a:cxnLst/>
              <a:rect l="l" t="t" r="r" b="b"/>
              <a:pathLst>
                <a:path w="2867025" h="814069">
                  <a:moveTo>
                    <a:pt x="2121535" y="0"/>
                  </a:moveTo>
                  <a:lnTo>
                    <a:pt x="2121535" y="185927"/>
                  </a:lnTo>
                  <a:lnTo>
                    <a:pt x="650621" y="185927"/>
                  </a:lnTo>
                  <a:lnTo>
                    <a:pt x="0" y="627888"/>
                  </a:lnTo>
                  <a:lnTo>
                    <a:pt x="2121535" y="627888"/>
                  </a:lnTo>
                  <a:lnTo>
                    <a:pt x="2121535" y="813815"/>
                  </a:lnTo>
                  <a:lnTo>
                    <a:pt x="2866643" y="406907"/>
                  </a:lnTo>
                  <a:lnTo>
                    <a:pt x="2121535" y="0"/>
                  </a:lnTo>
                  <a:close/>
                </a:path>
              </a:pathLst>
            </a:custGeom>
            <a:solidFill>
              <a:srgbClr val="003399">
                <a:alpha val="50000"/>
              </a:srgbClr>
            </a:solidFill>
          </p:spPr>
          <p:txBody>
            <a:bodyPr wrap="square" lIns="0" tIns="0" rIns="0" bIns="0" rtlCol="0"/>
            <a:lstStyle/>
            <a:p>
              <a:endParaRPr/>
            </a:p>
          </p:txBody>
        </p:sp>
      </p:grpSp>
      <p:grpSp>
        <p:nvGrpSpPr>
          <p:cNvPr id="81" name="object 20"/>
          <p:cNvGrpSpPr/>
          <p:nvPr/>
        </p:nvGrpSpPr>
        <p:grpSpPr>
          <a:xfrm>
            <a:off x="1925387" y="3640482"/>
            <a:ext cx="3840479" cy="915936"/>
            <a:chOff x="1856232" y="3707879"/>
            <a:chExt cx="3840479" cy="915936"/>
          </a:xfrm>
        </p:grpSpPr>
        <p:sp>
          <p:nvSpPr>
            <p:cNvPr id="83" name="object 22"/>
            <p:cNvSpPr/>
            <p:nvPr/>
          </p:nvSpPr>
          <p:spPr>
            <a:xfrm>
              <a:off x="1856232" y="3707879"/>
              <a:ext cx="3840479" cy="915936"/>
            </a:xfrm>
            <a:prstGeom prst="rect">
              <a:avLst/>
            </a:prstGeom>
            <a:blipFill>
              <a:blip r:embed="rId9" cstate="print"/>
              <a:stretch>
                <a:fillRect/>
              </a:stretch>
            </a:blipFill>
          </p:spPr>
          <p:txBody>
            <a:bodyPr wrap="square" lIns="0" tIns="0" rIns="0" bIns="0" rtlCol="0"/>
            <a:lstStyle/>
            <a:p>
              <a:endParaRPr/>
            </a:p>
          </p:txBody>
        </p:sp>
        <p:sp>
          <p:nvSpPr>
            <p:cNvPr id="84" name="object 23"/>
            <p:cNvSpPr/>
            <p:nvPr/>
          </p:nvSpPr>
          <p:spPr>
            <a:xfrm>
              <a:off x="3089148" y="3907548"/>
              <a:ext cx="1371600" cy="582155"/>
            </a:xfrm>
            <a:prstGeom prst="rect">
              <a:avLst/>
            </a:prstGeom>
            <a:blipFill>
              <a:blip r:embed="rId10" cstate="print"/>
              <a:stretch>
                <a:fillRect/>
              </a:stretch>
            </a:blipFill>
          </p:spPr>
          <p:txBody>
            <a:bodyPr wrap="square" lIns="0" tIns="0" rIns="0" bIns="0" rtlCol="0"/>
            <a:lstStyle/>
            <a:p>
              <a:endParaRPr/>
            </a:p>
          </p:txBody>
        </p:sp>
        <p:sp>
          <p:nvSpPr>
            <p:cNvPr id="85" name="object 24"/>
            <p:cNvSpPr/>
            <p:nvPr/>
          </p:nvSpPr>
          <p:spPr>
            <a:xfrm>
              <a:off x="1909572" y="3723132"/>
              <a:ext cx="3738879" cy="814069"/>
            </a:xfrm>
            <a:custGeom>
              <a:avLst/>
              <a:gdLst/>
              <a:ahLst/>
              <a:cxnLst/>
              <a:rect l="l" t="t" r="r" b="b"/>
              <a:pathLst>
                <a:path w="3738879" h="814070">
                  <a:moveTo>
                    <a:pt x="2766694" y="0"/>
                  </a:moveTo>
                  <a:lnTo>
                    <a:pt x="2766694" y="185928"/>
                  </a:lnTo>
                  <a:lnTo>
                    <a:pt x="848486" y="185928"/>
                  </a:lnTo>
                  <a:lnTo>
                    <a:pt x="0" y="627888"/>
                  </a:lnTo>
                  <a:lnTo>
                    <a:pt x="2766694" y="627888"/>
                  </a:lnTo>
                  <a:lnTo>
                    <a:pt x="2766694" y="813816"/>
                  </a:lnTo>
                  <a:lnTo>
                    <a:pt x="3738372" y="406908"/>
                  </a:lnTo>
                  <a:lnTo>
                    <a:pt x="2766694" y="0"/>
                  </a:lnTo>
                  <a:close/>
                </a:path>
              </a:pathLst>
            </a:custGeom>
            <a:solidFill>
              <a:srgbClr val="003399">
                <a:alpha val="50000"/>
              </a:srgbClr>
            </a:solidFill>
          </p:spPr>
          <p:txBody>
            <a:bodyPr wrap="square" lIns="0" tIns="0" rIns="0" bIns="0" rtlCol="0"/>
            <a:lstStyle/>
            <a:p>
              <a:endParaRPr/>
            </a:p>
          </p:txBody>
        </p:sp>
      </p:grpSp>
      <p:grpSp>
        <p:nvGrpSpPr>
          <p:cNvPr id="93" name="object 15"/>
          <p:cNvGrpSpPr/>
          <p:nvPr/>
        </p:nvGrpSpPr>
        <p:grpSpPr>
          <a:xfrm>
            <a:off x="1346266" y="4936268"/>
            <a:ext cx="4419600" cy="1138428"/>
            <a:chOff x="1121663" y="5085588"/>
            <a:chExt cx="4419600" cy="1138428"/>
          </a:xfrm>
        </p:grpSpPr>
        <p:sp>
          <p:nvSpPr>
            <p:cNvPr id="142" name="object 16"/>
            <p:cNvSpPr/>
            <p:nvPr/>
          </p:nvSpPr>
          <p:spPr>
            <a:xfrm>
              <a:off x="1121663" y="5085588"/>
              <a:ext cx="4419600" cy="1138428"/>
            </a:xfrm>
            <a:prstGeom prst="rect">
              <a:avLst/>
            </a:prstGeom>
            <a:blipFill>
              <a:blip r:embed="rId11" cstate="print"/>
              <a:stretch>
                <a:fillRect/>
              </a:stretch>
            </a:blipFill>
          </p:spPr>
          <p:txBody>
            <a:bodyPr wrap="square" lIns="0" tIns="0" rIns="0" bIns="0" rtlCol="0"/>
            <a:lstStyle/>
            <a:p>
              <a:endParaRPr/>
            </a:p>
          </p:txBody>
        </p:sp>
        <p:sp>
          <p:nvSpPr>
            <p:cNvPr id="144" name="object 17"/>
            <p:cNvSpPr/>
            <p:nvPr/>
          </p:nvSpPr>
          <p:spPr>
            <a:xfrm>
              <a:off x="2333244" y="5396484"/>
              <a:ext cx="1996439" cy="582155"/>
            </a:xfrm>
            <a:prstGeom prst="rect">
              <a:avLst/>
            </a:prstGeom>
            <a:blipFill>
              <a:blip r:embed="rId12" cstate="print"/>
              <a:stretch>
                <a:fillRect/>
              </a:stretch>
            </a:blipFill>
          </p:spPr>
          <p:txBody>
            <a:bodyPr wrap="square" lIns="0" tIns="0" rIns="0" bIns="0" rtlCol="0"/>
            <a:lstStyle/>
            <a:p>
              <a:endParaRPr/>
            </a:p>
          </p:txBody>
        </p:sp>
        <p:sp>
          <p:nvSpPr>
            <p:cNvPr id="145" name="object 18"/>
            <p:cNvSpPr/>
            <p:nvPr/>
          </p:nvSpPr>
          <p:spPr>
            <a:xfrm>
              <a:off x="1175003" y="5100828"/>
              <a:ext cx="4318000" cy="1036319"/>
            </a:xfrm>
            <a:custGeom>
              <a:avLst/>
              <a:gdLst/>
              <a:ahLst/>
              <a:cxnLst/>
              <a:rect l="l" t="t" r="r" b="b"/>
              <a:pathLst>
                <a:path w="4318000" h="1036320">
                  <a:moveTo>
                    <a:pt x="3195320" y="0"/>
                  </a:moveTo>
                  <a:lnTo>
                    <a:pt x="3195320" y="236728"/>
                  </a:lnTo>
                  <a:lnTo>
                    <a:pt x="979932" y="236728"/>
                  </a:lnTo>
                  <a:lnTo>
                    <a:pt x="0" y="799604"/>
                  </a:lnTo>
                  <a:lnTo>
                    <a:pt x="3195320" y="799604"/>
                  </a:lnTo>
                  <a:lnTo>
                    <a:pt x="3195320" y="1036320"/>
                  </a:lnTo>
                  <a:lnTo>
                    <a:pt x="4317492" y="518160"/>
                  </a:lnTo>
                  <a:lnTo>
                    <a:pt x="3195320" y="0"/>
                  </a:lnTo>
                  <a:close/>
                </a:path>
              </a:pathLst>
            </a:custGeom>
            <a:solidFill>
              <a:srgbClr val="003399">
                <a:alpha val="50000"/>
              </a:srgbClr>
            </a:solidFill>
          </p:spPr>
          <p:txBody>
            <a:bodyPr wrap="square" lIns="0" tIns="0" rIns="0" bIns="0" rtlCol="0"/>
            <a:lstStyle/>
            <a:p>
              <a:endParaRPr/>
            </a:p>
          </p:txBody>
        </p:sp>
      </p:grpSp>
      <p:sp>
        <p:nvSpPr>
          <p:cNvPr id="155" name="object 35"/>
          <p:cNvSpPr/>
          <p:nvPr/>
        </p:nvSpPr>
        <p:spPr>
          <a:xfrm>
            <a:off x="6307835" y="2827019"/>
            <a:ext cx="5361940" cy="501650"/>
          </a:xfrm>
          <a:custGeom>
            <a:avLst/>
            <a:gdLst/>
            <a:ahLst/>
            <a:cxnLst/>
            <a:rect l="l" t="t" r="r" b="b"/>
            <a:pathLst>
              <a:path w="5361940" h="501650">
                <a:moveTo>
                  <a:pt x="5277866" y="0"/>
                </a:moveTo>
                <a:lnTo>
                  <a:pt x="83565" y="0"/>
                </a:lnTo>
                <a:lnTo>
                  <a:pt x="51059" y="6574"/>
                </a:lnTo>
                <a:lnTo>
                  <a:pt x="24495" y="24495"/>
                </a:lnTo>
                <a:lnTo>
                  <a:pt x="6574" y="51059"/>
                </a:lnTo>
                <a:lnTo>
                  <a:pt x="0" y="83565"/>
                </a:lnTo>
                <a:lnTo>
                  <a:pt x="0" y="417829"/>
                </a:lnTo>
                <a:lnTo>
                  <a:pt x="6574" y="450336"/>
                </a:lnTo>
                <a:lnTo>
                  <a:pt x="24495" y="476900"/>
                </a:lnTo>
                <a:lnTo>
                  <a:pt x="51059" y="494821"/>
                </a:lnTo>
                <a:lnTo>
                  <a:pt x="83565" y="501395"/>
                </a:lnTo>
                <a:lnTo>
                  <a:pt x="5277866" y="501395"/>
                </a:lnTo>
                <a:lnTo>
                  <a:pt x="5310372" y="494821"/>
                </a:lnTo>
                <a:lnTo>
                  <a:pt x="5336936" y="476900"/>
                </a:lnTo>
                <a:lnTo>
                  <a:pt x="5354857" y="450336"/>
                </a:lnTo>
                <a:lnTo>
                  <a:pt x="5361432" y="417829"/>
                </a:lnTo>
                <a:lnTo>
                  <a:pt x="5361432" y="83565"/>
                </a:lnTo>
                <a:lnTo>
                  <a:pt x="5354857" y="51059"/>
                </a:lnTo>
                <a:lnTo>
                  <a:pt x="5336936" y="24495"/>
                </a:lnTo>
                <a:lnTo>
                  <a:pt x="5310372" y="6574"/>
                </a:lnTo>
                <a:lnTo>
                  <a:pt x="5277866" y="0"/>
                </a:lnTo>
                <a:close/>
              </a:path>
            </a:pathLst>
          </a:custGeom>
          <a:solidFill>
            <a:srgbClr val="003399">
              <a:alpha val="10000"/>
            </a:srgbClr>
          </a:solidFill>
          <a:ln>
            <a:solidFill>
              <a:srgbClr val="003399"/>
            </a:solidFill>
          </a:ln>
        </p:spPr>
        <p:txBody>
          <a:bodyPr wrap="square" lIns="0" tIns="0" rIns="0" bIns="0" rtlCol="0"/>
          <a:lstStyle/>
          <a:p>
            <a:endParaRPr dirty="0"/>
          </a:p>
        </p:txBody>
      </p:sp>
      <p:sp>
        <p:nvSpPr>
          <p:cNvPr id="156" name="object 36"/>
          <p:cNvSpPr/>
          <p:nvPr/>
        </p:nvSpPr>
        <p:spPr>
          <a:xfrm>
            <a:off x="5921501" y="1849591"/>
            <a:ext cx="407034" cy="1242636"/>
          </a:xfrm>
          <a:custGeom>
            <a:avLst/>
            <a:gdLst/>
            <a:ahLst/>
            <a:cxnLst/>
            <a:rect l="l" t="t" r="r" b="b"/>
            <a:pathLst>
              <a:path w="407035" h="1681479">
                <a:moveTo>
                  <a:pt x="406908" y="1680972"/>
                </a:moveTo>
                <a:lnTo>
                  <a:pt x="327701" y="1678299"/>
                </a:lnTo>
                <a:lnTo>
                  <a:pt x="263032" y="1671018"/>
                </a:lnTo>
                <a:lnTo>
                  <a:pt x="219438" y="1660237"/>
                </a:lnTo>
                <a:lnTo>
                  <a:pt x="203453" y="1647063"/>
                </a:lnTo>
                <a:lnTo>
                  <a:pt x="203453" y="874395"/>
                </a:lnTo>
                <a:lnTo>
                  <a:pt x="187469" y="861220"/>
                </a:lnTo>
                <a:lnTo>
                  <a:pt x="143875" y="850439"/>
                </a:lnTo>
                <a:lnTo>
                  <a:pt x="79206" y="843158"/>
                </a:lnTo>
                <a:lnTo>
                  <a:pt x="0" y="840486"/>
                </a:lnTo>
                <a:lnTo>
                  <a:pt x="79206" y="837813"/>
                </a:lnTo>
                <a:lnTo>
                  <a:pt x="143875" y="830532"/>
                </a:lnTo>
                <a:lnTo>
                  <a:pt x="187469" y="819751"/>
                </a:lnTo>
                <a:lnTo>
                  <a:pt x="203453" y="806576"/>
                </a:lnTo>
                <a:lnTo>
                  <a:pt x="203453" y="33909"/>
                </a:lnTo>
                <a:lnTo>
                  <a:pt x="219438" y="20734"/>
                </a:lnTo>
                <a:lnTo>
                  <a:pt x="263032" y="9953"/>
                </a:lnTo>
                <a:lnTo>
                  <a:pt x="327701" y="2672"/>
                </a:lnTo>
                <a:lnTo>
                  <a:pt x="406908" y="0"/>
                </a:lnTo>
              </a:path>
            </a:pathLst>
          </a:custGeom>
          <a:ln w="19812">
            <a:solidFill>
              <a:srgbClr val="566868"/>
            </a:solidFill>
          </a:ln>
        </p:spPr>
        <p:txBody>
          <a:bodyPr wrap="square" lIns="0" tIns="0" rIns="0" bIns="0" rtlCol="0"/>
          <a:lstStyle/>
          <a:p>
            <a:endParaRPr/>
          </a:p>
        </p:txBody>
      </p:sp>
      <p:grpSp>
        <p:nvGrpSpPr>
          <p:cNvPr id="157" name="object 26"/>
          <p:cNvGrpSpPr/>
          <p:nvPr/>
        </p:nvGrpSpPr>
        <p:grpSpPr>
          <a:xfrm>
            <a:off x="6292341" y="1516851"/>
            <a:ext cx="5363845" cy="665480"/>
            <a:chOff x="6292341" y="1532889"/>
            <a:chExt cx="5363845" cy="665480"/>
          </a:xfrm>
        </p:grpSpPr>
        <p:sp>
          <p:nvSpPr>
            <p:cNvPr id="158" name="object 27"/>
            <p:cNvSpPr/>
            <p:nvPr/>
          </p:nvSpPr>
          <p:spPr>
            <a:xfrm>
              <a:off x="6298691" y="1539239"/>
              <a:ext cx="5351145" cy="652780"/>
            </a:xfrm>
            <a:custGeom>
              <a:avLst/>
              <a:gdLst/>
              <a:ahLst/>
              <a:cxnLst/>
              <a:rect l="l" t="t" r="r" b="b"/>
              <a:pathLst>
                <a:path w="5351145" h="652780">
                  <a:moveTo>
                    <a:pt x="5242052" y="0"/>
                  </a:moveTo>
                  <a:lnTo>
                    <a:pt x="108712" y="0"/>
                  </a:lnTo>
                  <a:lnTo>
                    <a:pt x="66383" y="8538"/>
                  </a:lnTo>
                  <a:lnTo>
                    <a:pt x="31829" y="31829"/>
                  </a:lnTo>
                  <a:lnTo>
                    <a:pt x="8538" y="66383"/>
                  </a:lnTo>
                  <a:lnTo>
                    <a:pt x="0" y="108712"/>
                  </a:lnTo>
                  <a:lnTo>
                    <a:pt x="0" y="543560"/>
                  </a:lnTo>
                  <a:lnTo>
                    <a:pt x="8538" y="585888"/>
                  </a:lnTo>
                  <a:lnTo>
                    <a:pt x="31829" y="620442"/>
                  </a:lnTo>
                  <a:lnTo>
                    <a:pt x="66383" y="643733"/>
                  </a:lnTo>
                  <a:lnTo>
                    <a:pt x="108712" y="652272"/>
                  </a:lnTo>
                  <a:lnTo>
                    <a:pt x="5242052" y="652272"/>
                  </a:lnTo>
                  <a:lnTo>
                    <a:pt x="5284380" y="643733"/>
                  </a:lnTo>
                  <a:lnTo>
                    <a:pt x="5318934" y="620442"/>
                  </a:lnTo>
                  <a:lnTo>
                    <a:pt x="5342225" y="585888"/>
                  </a:lnTo>
                  <a:lnTo>
                    <a:pt x="5350764" y="543560"/>
                  </a:lnTo>
                  <a:lnTo>
                    <a:pt x="5350764" y="108712"/>
                  </a:lnTo>
                  <a:lnTo>
                    <a:pt x="5342225" y="66383"/>
                  </a:lnTo>
                  <a:lnTo>
                    <a:pt x="5318934" y="31829"/>
                  </a:lnTo>
                  <a:lnTo>
                    <a:pt x="5284380" y="8538"/>
                  </a:lnTo>
                  <a:lnTo>
                    <a:pt x="5242052" y="0"/>
                  </a:lnTo>
                  <a:close/>
                </a:path>
              </a:pathLst>
            </a:custGeom>
            <a:solidFill>
              <a:srgbClr val="003399">
                <a:alpha val="10000"/>
              </a:srgbClr>
            </a:solidFill>
          </p:spPr>
          <p:txBody>
            <a:bodyPr wrap="square" lIns="0" tIns="0" rIns="0" bIns="0" rtlCol="0"/>
            <a:lstStyle/>
            <a:p>
              <a:endParaRPr/>
            </a:p>
          </p:txBody>
        </p:sp>
        <p:sp>
          <p:nvSpPr>
            <p:cNvPr id="159" name="object 28"/>
            <p:cNvSpPr/>
            <p:nvPr/>
          </p:nvSpPr>
          <p:spPr>
            <a:xfrm>
              <a:off x="6298691" y="1539239"/>
              <a:ext cx="5351145" cy="652780"/>
            </a:xfrm>
            <a:custGeom>
              <a:avLst/>
              <a:gdLst/>
              <a:ahLst/>
              <a:cxnLst/>
              <a:rect l="l" t="t" r="r" b="b"/>
              <a:pathLst>
                <a:path w="5351145" h="652780">
                  <a:moveTo>
                    <a:pt x="0" y="108712"/>
                  </a:moveTo>
                  <a:lnTo>
                    <a:pt x="8538" y="66383"/>
                  </a:lnTo>
                  <a:lnTo>
                    <a:pt x="31829" y="31829"/>
                  </a:lnTo>
                  <a:lnTo>
                    <a:pt x="66383" y="8538"/>
                  </a:lnTo>
                  <a:lnTo>
                    <a:pt x="108712" y="0"/>
                  </a:lnTo>
                  <a:lnTo>
                    <a:pt x="5242052" y="0"/>
                  </a:lnTo>
                  <a:lnTo>
                    <a:pt x="5284380" y="8538"/>
                  </a:lnTo>
                  <a:lnTo>
                    <a:pt x="5318934" y="31829"/>
                  </a:lnTo>
                  <a:lnTo>
                    <a:pt x="5342225" y="66383"/>
                  </a:lnTo>
                  <a:lnTo>
                    <a:pt x="5350764" y="108712"/>
                  </a:lnTo>
                  <a:lnTo>
                    <a:pt x="5350764" y="543560"/>
                  </a:lnTo>
                  <a:lnTo>
                    <a:pt x="5342225" y="585888"/>
                  </a:lnTo>
                  <a:lnTo>
                    <a:pt x="5318934" y="620442"/>
                  </a:lnTo>
                  <a:lnTo>
                    <a:pt x="5284380" y="643733"/>
                  </a:lnTo>
                  <a:lnTo>
                    <a:pt x="5242052" y="652272"/>
                  </a:lnTo>
                  <a:lnTo>
                    <a:pt x="108712" y="652272"/>
                  </a:lnTo>
                  <a:lnTo>
                    <a:pt x="66383" y="643733"/>
                  </a:lnTo>
                  <a:lnTo>
                    <a:pt x="31829" y="620442"/>
                  </a:lnTo>
                  <a:lnTo>
                    <a:pt x="8538" y="585888"/>
                  </a:lnTo>
                  <a:lnTo>
                    <a:pt x="0" y="543560"/>
                  </a:lnTo>
                  <a:lnTo>
                    <a:pt x="0" y="108712"/>
                  </a:lnTo>
                  <a:close/>
                </a:path>
              </a:pathLst>
            </a:custGeom>
            <a:ln w="12192">
              <a:solidFill>
                <a:srgbClr val="003399"/>
              </a:solidFill>
            </a:ln>
          </p:spPr>
          <p:txBody>
            <a:bodyPr wrap="square" lIns="0" tIns="0" rIns="0" bIns="0" rtlCol="0"/>
            <a:lstStyle/>
            <a:p>
              <a:endParaRPr/>
            </a:p>
          </p:txBody>
        </p:sp>
      </p:grpSp>
      <p:grpSp>
        <p:nvGrpSpPr>
          <p:cNvPr id="160" name="object 30"/>
          <p:cNvGrpSpPr/>
          <p:nvPr/>
        </p:nvGrpSpPr>
        <p:grpSpPr>
          <a:xfrm>
            <a:off x="6296344" y="2246381"/>
            <a:ext cx="5363845" cy="526415"/>
            <a:chOff x="6271005" y="2253742"/>
            <a:chExt cx="5363845" cy="526415"/>
          </a:xfrm>
        </p:grpSpPr>
        <p:sp>
          <p:nvSpPr>
            <p:cNvPr id="161" name="object 31"/>
            <p:cNvSpPr/>
            <p:nvPr/>
          </p:nvSpPr>
          <p:spPr>
            <a:xfrm>
              <a:off x="6277355" y="2260092"/>
              <a:ext cx="5351145" cy="513715"/>
            </a:xfrm>
            <a:custGeom>
              <a:avLst/>
              <a:gdLst/>
              <a:ahLst/>
              <a:cxnLst/>
              <a:rect l="l" t="t" r="r" b="b"/>
              <a:pathLst>
                <a:path w="5351145" h="513714">
                  <a:moveTo>
                    <a:pt x="5265166" y="0"/>
                  </a:moveTo>
                  <a:lnTo>
                    <a:pt x="85598" y="0"/>
                  </a:lnTo>
                  <a:lnTo>
                    <a:pt x="52292" y="6731"/>
                  </a:lnTo>
                  <a:lnTo>
                    <a:pt x="25082" y="25082"/>
                  </a:lnTo>
                  <a:lnTo>
                    <a:pt x="6731" y="52292"/>
                  </a:lnTo>
                  <a:lnTo>
                    <a:pt x="0" y="85598"/>
                  </a:lnTo>
                  <a:lnTo>
                    <a:pt x="0" y="427990"/>
                  </a:lnTo>
                  <a:lnTo>
                    <a:pt x="6731" y="461295"/>
                  </a:lnTo>
                  <a:lnTo>
                    <a:pt x="25082" y="488505"/>
                  </a:lnTo>
                  <a:lnTo>
                    <a:pt x="52292" y="506857"/>
                  </a:lnTo>
                  <a:lnTo>
                    <a:pt x="85598" y="513588"/>
                  </a:lnTo>
                  <a:lnTo>
                    <a:pt x="5265166" y="513588"/>
                  </a:lnTo>
                  <a:lnTo>
                    <a:pt x="5298471" y="506857"/>
                  </a:lnTo>
                  <a:lnTo>
                    <a:pt x="5325681" y="488505"/>
                  </a:lnTo>
                  <a:lnTo>
                    <a:pt x="5344033" y="461295"/>
                  </a:lnTo>
                  <a:lnTo>
                    <a:pt x="5350764" y="427990"/>
                  </a:lnTo>
                  <a:lnTo>
                    <a:pt x="5350764" y="85598"/>
                  </a:lnTo>
                  <a:lnTo>
                    <a:pt x="5344033" y="52292"/>
                  </a:lnTo>
                  <a:lnTo>
                    <a:pt x="5325681" y="25082"/>
                  </a:lnTo>
                  <a:lnTo>
                    <a:pt x="5298471" y="6731"/>
                  </a:lnTo>
                  <a:lnTo>
                    <a:pt x="5265166" y="0"/>
                  </a:lnTo>
                  <a:close/>
                </a:path>
              </a:pathLst>
            </a:custGeom>
            <a:solidFill>
              <a:srgbClr val="003399">
                <a:alpha val="10000"/>
              </a:srgbClr>
            </a:solidFill>
            <a:ln>
              <a:solidFill>
                <a:srgbClr val="003399"/>
              </a:solidFill>
            </a:ln>
          </p:spPr>
          <p:txBody>
            <a:bodyPr wrap="square" lIns="0" tIns="0" rIns="0" bIns="0" rtlCol="0"/>
            <a:lstStyle/>
            <a:p>
              <a:endParaRPr/>
            </a:p>
          </p:txBody>
        </p:sp>
        <p:sp>
          <p:nvSpPr>
            <p:cNvPr id="162" name="object 32"/>
            <p:cNvSpPr/>
            <p:nvPr/>
          </p:nvSpPr>
          <p:spPr>
            <a:xfrm>
              <a:off x="6277355" y="2260092"/>
              <a:ext cx="5351145" cy="513715"/>
            </a:xfrm>
            <a:custGeom>
              <a:avLst/>
              <a:gdLst/>
              <a:ahLst/>
              <a:cxnLst/>
              <a:rect l="l" t="t" r="r" b="b"/>
              <a:pathLst>
                <a:path w="5351145" h="513714">
                  <a:moveTo>
                    <a:pt x="0" y="85598"/>
                  </a:moveTo>
                  <a:lnTo>
                    <a:pt x="6731" y="52292"/>
                  </a:lnTo>
                  <a:lnTo>
                    <a:pt x="25082" y="25082"/>
                  </a:lnTo>
                  <a:lnTo>
                    <a:pt x="52292" y="6731"/>
                  </a:lnTo>
                  <a:lnTo>
                    <a:pt x="85598" y="0"/>
                  </a:lnTo>
                  <a:lnTo>
                    <a:pt x="5265166" y="0"/>
                  </a:lnTo>
                  <a:lnTo>
                    <a:pt x="5298471" y="6731"/>
                  </a:lnTo>
                  <a:lnTo>
                    <a:pt x="5325681" y="25082"/>
                  </a:lnTo>
                  <a:lnTo>
                    <a:pt x="5344033" y="52292"/>
                  </a:lnTo>
                  <a:lnTo>
                    <a:pt x="5350764" y="85598"/>
                  </a:lnTo>
                  <a:lnTo>
                    <a:pt x="5350764" y="427990"/>
                  </a:lnTo>
                  <a:lnTo>
                    <a:pt x="5344033" y="461295"/>
                  </a:lnTo>
                  <a:lnTo>
                    <a:pt x="5325681" y="488505"/>
                  </a:lnTo>
                  <a:lnTo>
                    <a:pt x="5298471" y="506857"/>
                  </a:lnTo>
                  <a:lnTo>
                    <a:pt x="5265166" y="513588"/>
                  </a:lnTo>
                  <a:lnTo>
                    <a:pt x="85598" y="513588"/>
                  </a:lnTo>
                  <a:lnTo>
                    <a:pt x="52292" y="506857"/>
                  </a:lnTo>
                  <a:lnTo>
                    <a:pt x="25082" y="488505"/>
                  </a:lnTo>
                  <a:lnTo>
                    <a:pt x="6731" y="461295"/>
                  </a:lnTo>
                  <a:lnTo>
                    <a:pt x="0" y="427990"/>
                  </a:lnTo>
                  <a:lnTo>
                    <a:pt x="0" y="85598"/>
                  </a:lnTo>
                  <a:close/>
                </a:path>
              </a:pathLst>
            </a:custGeom>
            <a:ln w="12191">
              <a:solidFill>
                <a:srgbClr val="003399"/>
              </a:solidFill>
            </a:ln>
          </p:spPr>
          <p:txBody>
            <a:bodyPr wrap="square" lIns="0" tIns="0" rIns="0" bIns="0" rtlCol="0"/>
            <a:lstStyle/>
            <a:p>
              <a:endParaRPr/>
            </a:p>
          </p:txBody>
        </p:sp>
      </p:grpSp>
      <p:sp>
        <p:nvSpPr>
          <p:cNvPr id="168" name="object 41"/>
          <p:cNvSpPr/>
          <p:nvPr/>
        </p:nvSpPr>
        <p:spPr>
          <a:xfrm>
            <a:off x="6326247" y="3477704"/>
            <a:ext cx="5351145" cy="490855"/>
          </a:xfrm>
          <a:custGeom>
            <a:avLst/>
            <a:gdLst/>
            <a:ahLst/>
            <a:cxnLst/>
            <a:rect l="l" t="t" r="r" b="b"/>
            <a:pathLst>
              <a:path w="5351145" h="490854">
                <a:moveTo>
                  <a:pt x="5268976" y="0"/>
                </a:moveTo>
                <a:lnTo>
                  <a:pt x="81787" y="0"/>
                </a:lnTo>
                <a:lnTo>
                  <a:pt x="49934" y="6421"/>
                </a:lnTo>
                <a:lnTo>
                  <a:pt x="23939" y="23939"/>
                </a:lnTo>
                <a:lnTo>
                  <a:pt x="6421" y="49934"/>
                </a:lnTo>
                <a:lnTo>
                  <a:pt x="0" y="81788"/>
                </a:lnTo>
                <a:lnTo>
                  <a:pt x="0" y="408940"/>
                </a:lnTo>
                <a:lnTo>
                  <a:pt x="6421" y="440793"/>
                </a:lnTo>
                <a:lnTo>
                  <a:pt x="23939" y="466788"/>
                </a:lnTo>
                <a:lnTo>
                  <a:pt x="49934" y="484306"/>
                </a:lnTo>
                <a:lnTo>
                  <a:pt x="81787" y="490728"/>
                </a:lnTo>
                <a:lnTo>
                  <a:pt x="5268976" y="490728"/>
                </a:lnTo>
                <a:lnTo>
                  <a:pt x="5300829" y="484306"/>
                </a:lnTo>
                <a:lnTo>
                  <a:pt x="5326824" y="466788"/>
                </a:lnTo>
                <a:lnTo>
                  <a:pt x="5344342" y="440793"/>
                </a:lnTo>
                <a:lnTo>
                  <a:pt x="5350764" y="408940"/>
                </a:lnTo>
                <a:lnTo>
                  <a:pt x="5350764" y="81788"/>
                </a:lnTo>
                <a:lnTo>
                  <a:pt x="5344342" y="49934"/>
                </a:lnTo>
                <a:lnTo>
                  <a:pt x="5326824" y="23939"/>
                </a:lnTo>
                <a:lnTo>
                  <a:pt x="5300829" y="6421"/>
                </a:lnTo>
                <a:lnTo>
                  <a:pt x="5268976" y="0"/>
                </a:lnTo>
                <a:close/>
              </a:path>
            </a:pathLst>
          </a:custGeom>
          <a:solidFill>
            <a:srgbClr val="003399">
              <a:alpha val="10000"/>
            </a:srgbClr>
          </a:solidFill>
          <a:ln>
            <a:solidFill>
              <a:srgbClr val="003399"/>
            </a:solidFill>
          </a:ln>
        </p:spPr>
        <p:txBody>
          <a:bodyPr wrap="square" lIns="0" tIns="0" rIns="0" bIns="0" rtlCol="0"/>
          <a:lstStyle/>
          <a:p>
            <a:endParaRPr/>
          </a:p>
        </p:txBody>
      </p:sp>
      <p:sp>
        <p:nvSpPr>
          <p:cNvPr id="176" name="object 47"/>
          <p:cNvSpPr/>
          <p:nvPr/>
        </p:nvSpPr>
        <p:spPr>
          <a:xfrm>
            <a:off x="6368204" y="5515414"/>
            <a:ext cx="5304744" cy="699770"/>
          </a:xfrm>
          <a:custGeom>
            <a:avLst/>
            <a:gdLst/>
            <a:ahLst/>
            <a:cxnLst/>
            <a:rect l="l" t="t" r="r" b="b"/>
            <a:pathLst>
              <a:path w="5349240" h="699770">
                <a:moveTo>
                  <a:pt x="5232654" y="0"/>
                </a:moveTo>
                <a:lnTo>
                  <a:pt x="116586" y="0"/>
                </a:lnTo>
                <a:lnTo>
                  <a:pt x="71205" y="9161"/>
                </a:lnTo>
                <a:lnTo>
                  <a:pt x="34147" y="34147"/>
                </a:lnTo>
                <a:lnTo>
                  <a:pt x="9161" y="71205"/>
                </a:lnTo>
                <a:lnTo>
                  <a:pt x="0" y="116586"/>
                </a:lnTo>
                <a:lnTo>
                  <a:pt x="0" y="582930"/>
                </a:lnTo>
                <a:lnTo>
                  <a:pt x="9161" y="628310"/>
                </a:lnTo>
                <a:lnTo>
                  <a:pt x="34147" y="665368"/>
                </a:lnTo>
                <a:lnTo>
                  <a:pt x="71205" y="690354"/>
                </a:lnTo>
                <a:lnTo>
                  <a:pt x="116586" y="699516"/>
                </a:lnTo>
                <a:lnTo>
                  <a:pt x="5232654" y="699516"/>
                </a:lnTo>
                <a:lnTo>
                  <a:pt x="5278034" y="690354"/>
                </a:lnTo>
                <a:lnTo>
                  <a:pt x="5315092" y="665368"/>
                </a:lnTo>
                <a:lnTo>
                  <a:pt x="5340078" y="628310"/>
                </a:lnTo>
                <a:lnTo>
                  <a:pt x="5349240" y="582930"/>
                </a:lnTo>
                <a:lnTo>
                  <a:pt x="5349240" y="116586"/>
                </a:lnTo>
                <a:lnTo>
                  <a:pt x="5340078" y="71205"/>
                </a:lnTo>
                <a:lnTo>
                  <a:pt x="5315092" y="34147"/>
                </a:lnTo>
                <a:lnTo>
                  <a:pt x="5278034" y="9161"/>
                </a:lnTo>
                <a:lnTo>
                  <a:pt x="5232654" y="0"/>
                </a:lnTo>
                <a:close/>
              </a:path>
            </a:pathLst>
          </a:custGeom>
          <a:solidFill>
            <a:srgbClr val="003399">
              <a:alpha val="10000"/>
            </a:srgbClr>
          </a:solidFill>
          <a:ln>
            <a:solidFill>
              <a:srgbClr val="003399"/>
            </a:solidFill>
          </a:ln>
        </p:spPr>
        <p:txBody>
          <a:bodyPr wrap="square" lIns="0" tIns="0" rIns="0" bIns="0" rtlCol="0"/>
          <a:lstStyle/>
          <a:p>
            <a:endParaRPr/>
          </a:p>
        </p:txBody>
      </p:sp>
      <p:sp>
        <p:nvSpPr>
          <p:cNvPr id="177" name="object 7"/>
          <p:cNvSpPr txBox="1"/>
          <p:nvPr/>
        </p:nvSpPr>
        <p:spPr>
          <a:xfrm>
            <a:off x="3673462" y="2292757"/>
            <a:ext cx="1152525" cy="300355"/>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FFFFFF"/>
                </a:solidFill>
                <a:latin typeface="Calibri"/>
                <a:cs typeface="Calibri"/>
              </a:rPr>
              <a:t>Blue</a:t>
            </a:r>
            <a:r>
              <a:rPr sz="1800" spc="-65" dirty="0">
                <a:solidFill>
                  <a:srgbClr val="FFFFFF"/>
                </a:solidFill>
                <a:latin typeface="Calibri"/>
                <a:cs typeface="Calibri"/>
              </a:rPr>
              <a:t> </a:t>
            </a:r>
            <a:r>
              <a:rPr sz="1800" spc="-10" dirty="0">
                <a:solidFill>
                  <a:srgbClr val="FFFFFF"/>
                </a:solidFill>
                <a:latin typeface="Calibri"/>
                <a:cs typeface="Calibri"/>
              </a:rPr>
              <a:t>growth</a:t>
            </a:r>
            <a:endParaRPr sz="1800" dirty="0">
              <a:latin typeface="Calibri"/>
              <a:cs typeface="Calibri"/>
            </a:endParaRPr>
          </a:p>
        </p:txBody>
      </p:sp>
      <p:sp>
        <p:nvSpPr>
          <p:cNvPr id="179" name="object 25"/>
          <p:cNvSpPr txBox="1"/>
          <p:nvPr/>
        </p:nvSpPr>
        <p:spPr>
          <a:xfrm>
            <a:off x="3254550" y="3890892"/>
            <a:ext cx="1020444"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FFFFFF"/>
                </a:solidFill>
                <a:latin typeface="Calibri"/>
                <a:cs typeface="Calibri"/>
              </a:rPr>
              <a:t>Innovation</a:t>
            </a:r>
            <a:endParaRPr sz="1800" dirty="0">
              <a:latin typeface="Calibri"/>
              <a:cs typeface="Calibri"/>
            </a:endParaRPr>
          </a:p>
        </p:txBody>
      </p:sp>
      <p:sp>
        <p:nvSpPr>
          <p:cNvPr id="180" name="object 19"/>
          <p:cNvSpPr txBox="1"/>
          <p:nvPr/>
        </p:nvSpPr>
        <p:spPr>
          <a:xfrm>
            <a:off x="2728967" y="5355304"/>
            <a:ext cx="1645285" cy="300355"/>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FFFFFF"/>
                </a:solidFill>
                <a:latin typeface="Calibri"/>
                <a:cs typeface="Calibri"/>
              </a:rPr>
              <a:t>Entrepreneurship</a:t>
            </a:r>
            <a:endParaRPr sz="1800" dirty="0">
              <a:latin typeface="Calibri"/>
              <a:cs typeface="Calibri"/>
            </a:endParaRPr>
          </a:p>
        </p:txBody>
      </p:sp>
      <p:sp>
        <p:nvSpPr>
          <p:cNvPr id="181" name="object 29"/>
          <p:cNvSpPr txBox="1"/>
          <p:nvPr/>
        </p:nvSpPr>
        <p:spPr>
          <a:xfrm>
            <a:off x="6466156" y="1597279"/>
            <a:ext cx="5040100" cy="504625"/>
          </a:xfrm>
          <a:prstGeom prst="rect">
            <a:avLst/>
          </a:prstGeom>
        </p:spPr>
        <p:txBody>
          <a:bodyPr vert="horz" wrap="square" lIns="0" tIns="12065" rIns="0" bIns="0" rtlCol="0">
            <a:spAutoFit/>
          </a:bodyPr>
          <a:lstStyle/>
          <a:p>
            <a:pPr marR="5080" indent="11113" algn="just">
              <a:lnSpc>
                <a:spcPct val="100000"/>
              </a:lnSpc>
              <a:spcBef>
                <a:spcPts val="95"/>
              </a:spcBef>
            </a:pPr>
            <a:r>
              <a:rPr sz="1600" spc="-5" dirty="0">
                <a:solidFill>
                  <a:srgbClr val="003399"/>
                </a:solidFill>
                <a:latin typeface="Calibri"/>
                <a:cs typeface="Calibri"/>
              </a:rPr>
              <a:t>Priorities </a:t>
            </a:r>
            <a:r>
              <a:rPr sz="1600" spc="-15" dirty="0">
                <a:solidFill>
                  <a:srgbClr val="003399"/>
                </a:solidFill>
                <a:latin typeface="Calibri"/>
                <a:cs typeface="Calibri"/>
              </a:rPr>
              <a:t>for </a:t>
            </a:r>
            <a:r>
              <a:rPr sz="1600" spc="-5" dirty="0">
                <a:solidFill>
                  <a:srgbClr val="003399"/>
                </a:solidFill>
                <a:latin typeface="Calibri"/>
                <a:cs typeface="Calibri"/>
              </a:rPr>
              <a:t>a </a:t>
            </a:r>
            <a:r>
              <a:rPr sz="1600" spc="-10" dirty="0">
                <a:solidFill>
                  <a:srgbClr val="003399"/>
                </a:solidFill>
                <a:latin typeface="Calibri"/>
                <a:cs typeface="Calibri"/>
              </a:rPr>
              <a:t>more sustainable </a:t>
            </a:r>
            <a:r>
              <a:rPr sz="1600" spc="-5" dirty="0">
                <a:solidFill>
                  <a:srgbClr val="003399"/>
                </a:solidFill>
                <a:latin typeface="Calibri"/>
                <a:cs typeface="Calibri"/>
              </a:rPr>
              <a:t>blue </a:t>
            </a:r>
            <a:r>
              <a:rPr sz="1600" spc="-15" dirty="0">
                <a:solidFill>
                  <a:srgbClr val="003399"/>
                </a:solidFill>
                <a:latin typeface="Calibri"/>
                <a:cs typeface="Calibri"/>
              </a:rPr>
              <a:t>economy: </a:t>
            </a:r>
            <a:r>
              <a:rPr sz="1600" spc="-10" dirty="0">
                <a:solidFill>
                  <a:srgbClr val="003399"/>
                </a:solidFill>
                <a:latin typeface="Calibri"/>
                <a:cs typeface="Calibri"/>
              </a:rPr>
              <a:t>Common  </a:t>
            </a:r>
            <a:r>
              <a:rPr sz="1600" spc="-5" dirty="0">
                <a:solidFill>
                  <a:srgbClr val="003399"/>
                </a:solidFill>
                <a:latin typeface="Calibri"/>
                <a:cs typeface="Calibri"/>
              </a:rPr>
              <a:t>Maritime Agenda </a:t>
            </a:r>
            <a:r>
              <a:rPr sz="1600" spc="-15" dirty="0">
                <a:solidFill>
                  <a:srgbClr val="003399"/>
                </a:solidFill>
                <a:latin typeface="Calibri"/>
                <a:cs typeface="Calibri"/>
              </a:rPr>
              <a:t>for </a:t>
            </a:r>
            <a:r>
              <a:rPr sz="1600" spc="-5" dirty="0">
                <a:solidFill>
                  <a:srgbClr val="003399"/>
                </a:solidFill>
                <a:latin typeface="Calibri"/>
                <a:cs typeface="Calibri"/>
              </a:rPr>
              <a:t>the Black </a:t>
            </a:r>
            <a:r>
              <a:rPr sz="1600" spc="-10" dirty="0" smtClean="0">
                <a:solidFill>
                  <a:srgbClr val="003399"/>
                </a:solidFill>
                <a:latin typeface="Calibri"/>
                <a:cs typeface="Calibri"/>
              </a:rPr>
              <a:t>Sea</a:t>
            </a:r>
            <a:endParaRPr sz="1600" dirty="0">
              <a:solidFill>
                <a:srgbClr val="003399"/>
              </a:solidFill>
              <a:latin typeface="Calibri"/>
              <a:cs typeface="Calibri"/>
            </a:endParaRPr>
          </a:p>
        </p:txBody>
      </p:sp>
      <p:sp>
        <p:nvSpPr>
          <p:cNvPr id="182" name="object 33"/>
          <p:cNvSpPr txBox="1"/>
          <p:nvPr/>
        </p:nvSpPr>
        <p:spPr>
          <a:xfrm>
            <a:off x="6466156" y="2210460"/>
            <a:ext cx="4985434" cy="549638"/>
          </a:xfrm>
          <a:prstGeom prst="rect">
            <a:avLst/>
          </a:prstGeom>
        </p:spPr>
        <p:txBody>
          <a:bodyPr vert="horz" wrap="square" lIns="0" tIns="12700" rIns="0" bIns="0" rtlCol="0">
            <a:spAutoFit/>
          </a:bodyPr>
          <a:lstStyle/>
          <a:p>
            <a:pPr marR="5080" indent="12700" algn="just">
              <a:lnSpc>
                <a:spcPct val="109400"/>
              </a:lnSpc>
              <a:spcBef>
                <a:spcPts val="100"/>
              </a:spcBef>
            </a:pPr>
            <a:r>
              <a:rPr lang="en-US" sz="1600" spc="-10" dirty="0" smtClean="0">
                <a:solidFill>
                  <a:srgbClr val="003399"/>
                </a:solidFill>
                <a:cs typeface="Calibri"/>
              </a:rPr>
              <a:t>‘</a:t>
            </a:r>
            <a:r>
              <a:rPr sz="1600" spc="-10" dirty="0" smtClean="0">
                <a:solidFill>
                  <a:srgbClr val="003399"/>
                </a:solidFill>
                <a:latin typeface="Calibri"/>
                <a:cs typeface="Calibri"/>
              </a:rPr>
              <a:t>Facility </a:t>
            </a:r>
            <a:r>
              <a:rPr sz="1600" spc="-15" dirty="0">
                <a:solidFill>
                  <a:srgbClr val="003399"/>
                </a:solidFill>
                <a:latin typeface="Calibri"/>
                <a:cs typeface="Calibri"/>
              </a:rPr>
              <a:t>for </a:t>
            </a:r>
            <a:r>
              <a:rPr sz="1600" spc="-5" dirty="0">
                <a:solidFill>
                  <a:srgbClr val="003399"/>
                </a:solidFill>
                <a:latin typeface="Calibri"/>
                <a:cs typeface="Calibri"/>
              </a:rPr>
              <a:t>Blue </a:t>
            </a:r>
            <a:r>
              <a:rPr sz="1600" spc="-10" dirty="0">
                <a:solidFill>
                  <a:srgbClr val="003399"/>
                </a:solidFill>
                <a:latin typeface="Calibri"/>
                <a:cs typeface="Calibri"/>
              </a:rPr>
              <a:t>Growth </a:t>
            </a:r>
            <a:r>
              <a:rPr sz="1600" spc="-5" dirty="0">
                <a:solidFill>
                  <a:srgbClr val="003399"/>
                </a:solidFill>
                <a:latin typeface="Calibri"/>
                <a:cs typeface="Calibri"/>
              </a:rPr>
              <a:t>in </a:t>
            </a:r>
            <a:r>
              <a:rPr sz="1600" spc="-5" dirty="0" smtClean="0">
                <a:solidFill>
                  <a:srgbClr val="003399"/>
                </a:solidFill>
                <a:latin typeface="Calibri"/>
                <a:cs typeface="Calibri"/>
              </a:rPr>
              <a:t>the Black </a:t>
            </a:r>
            <a:r>
              <a:rPr sz="1600" spc="-10" dirty="0" smtClean="0">
                <a:solidFill>
                  <a:srgbClr val="003399"/>
                </a:solidFill>
                <a:latin typeface="Calibri"/>
                <a:cs typeface="Calibri"/>
              </a:rPr>
              <a:t>Sea</a:t>
            </a:r>
            <a:r>
              <a:rPr lang="en-US" sz="1600" spc="-10" dirty="0" smtClean="0">
                <a:solidFill>
                  <a:srgbClr val="003399"/>
                </a:solidFill>
                <a:latin typeface="Calibri"/>
                <a:cs typeface="Calibri"/>
              </a:rPr>
              <a:t>'</a:t>
            </a:r>
            <a:r>
              <a:rPr sz="1600" spc="-10" dirty="0" smtClean="0">
                <a:solidFill>
                  <a:srgbClr val="003399"/>
                </a:solidFill>
                <a:latin typeface="Calibri"/>
                <a:cs typeface="Calibri"/>
              </a:rPr>
              <a:t> </a:t>
            </a:r>
            <a:r>
              <a:rPr sz="1600" spc="-10" dirty="0">
                <a:solidFill>
                  <a:srgbClr val="003399"/>
                </a:solidFill>
                <a:latin typeface="Calibri"/>
                <a:cs typeface="Calibri"/>
              </a:rPr>
              <a:t>project, </a:t>
            </a:r>
            <a:r>
              <a:rPr sz="1600" spc="-5" dirty="0">
                <a:solidFill>
                  <a:srgbClr val="003399"/>
                </a:solidFill>
                <a:latin typeface="Calibri"/>
                <a:cs typeface="Calibri"/>
              </a:rPr>
              <a:t>a </a:t>
            </a:r>
            <a:r>
              <a:rPr sz="1600" dirty="0" smtClean="0">
                <a:solidFill>
                  <a:srgbClr val="003399"/>
                </a:solidFill>
                <a:latin typeface="Calibri"/>
                <a:cs typeface="Calibri"/>
              </a:rPr>
              <a:t>capacity-</a:t>
            </a:r>
            <a:r>
              <a:rPr sz="1600" spc="-5" dirty="0" smtClean="0">
                <a:solidFill>
                  <a:srgbClr val="003399"/>
                </a:solidFill>
                <a:latin typeface="Calibri"/>
                <a:cs typeface="Calibri"/>
              </a:rPr>
              <a:t>building </a:t>
            </a:r>
            <a:r>
              <a:rPr sz="1600" spc="-5" dirty="0">
                <a:solidFill>
                  <a:srgbClr val="003399"/>
                </a:solidFill>
                <a:latin typeface="Calibri"/>
                <a:cs typeface="Calibri"/>
              </a:rPr>
              <a:t>mechanism </a:t>
            </a:r>
            <a:r>
              <a:rPr sz="1600" spc="-10" dirty="0">
                <a:solidFill>
                  <a:srgbClr val="003399"/>
                </a:solidFill>
                <a:latin typeface="Calibri"/>
                <a:cs typeface="Calibri"/>
              </a:rPr>
              <a:t>supporting </a:t>
            </a:r>
            <a:r>
              <a:rPr sz="1600" spc="-5" dirty="0">
                <a:solidFill>
                  <a:srgbClr val="003399"/>
                </a:solidFill>
                <a:latin typeface="Calibri"/>
                <a:cs typeface="Calibri"/>
              </a:rPr>
              <a:t>maritime</a:t>
            </a:r>
            <a:r>
              <a:rPr sz="1600" spc="-30" dirty="0">
                <a:solidFill>
                  <a:srgbClr val="003399"/>
                </a:solidFill>
                <a:latin typeface="Calibri"/>
                <a:cs typeface="Calibri"/>
              </a:rPr>
              <a:t> </a:t>
            </a:r>
            <a:r>
              <a:rPr sz="1600" spc="-15" dirty="0">
                <a:solidFill>
                  <a:srgbClr val="003399"/>
                </a:solidFill>
                <a:latin typeface="Calibri"/>
                <a:cs typeface="Calibri"/>
              </a:rPr>
              <a:t>stakeholders</a:t>
            </a:r>
            <a:endParaRPr sz="1600" dirty="0">
              <a:solidFill>
                <a:srgbClr val="003399"/>
              </a:solidFill>
              <a:latin typeface="Calibri"/>
              <a:cs typeface="Calibri"/>
            </a:endParaRPr>
          </a:p>
        </p:txBody>
      </p:sp>
      <p:sp>
        <p:nvSpPr>
          <p:cNvPr id="184" name="object 43"/>
          <p:cNvSpPr txBox="1"/>
          <p:nvPr/>
        </p:nvSpPr>
        <p:spPr>
          <a:xfrm>
            <a:off x="6474674" y="3571312"/>
            <a:ext cx="4911725" cy="258404"/>
          </a:xfrm>
          <a:prstGeom prst="rect">
            <a:avLst/>
          </a:prstGeom>
        </p:spPr>
        <p:txBody>
          <a:bodyPr vert="horz" wrap="square" lIns="0" tIns="12065" rIns="0" bIns="0" rtlCol="0">
            <a:spAutoFit/>
          </a:bodyPr>
          <a:lstStyle/>
          <a:p>
            <a:pPr marL="12700" algn="just">
              <a:lnSpc>
                <a:spcPct val="100000"/>
              </a:lnSpc>
              <a:spcBef>
                <a:spcPts val="95"/>
              </a:spcBef>
            </a:pPr>
            <a:r>
              <a:rPr sz="1600" spc="-10" dirty="0">
                <a:solidFill>
                  <a:srgbClr val="003399"/>
                </a:solidFill>
                <a:latin typeface="Calibri"/>
                <a:cs typeface="Calibri"/>
              </a:rPr>
              <a:t>Strategic </a:t>
            </a:r>
            <a:r>
              <a:rPr sz="1600" spc="-15" dirty="0">
                <a:solidFill>
                  <a:srgbClr val="003399"/>
                </a:solidFill>
                <a:latin typeface="Calibri"/>
                <a:cs typeface="Calibri"/>
              </a:rPr>
              <a:t>Research </a:t>
            </a:r>
            <a:r>
              <a:rPr sz="1600" spc="-5" dirty="0">
                <a:solidFill>
                  <a:srgbClr val="003399"/>
                </a:solidFill>
                <a:latin typeface="Calibri"/>
                <a:cs typeface="Calibri"/>
              </a:rPr>
              <a:t>and </a:t>
            </a:r>
            <a:r>
              <a:rPr sz="1600" spc="-10" dirty="0">
                <a:solidFill>
                  <a:srgbClr val="003399"/>
                </a:solidFill>
                <a:latin typeface="Calibri"/>
                <a:cs typeface="Calibri"/>
              </a:rPr>
              <a:t>Innovation </a:t>
            </a:r>
            <a:r>
              <a:rPr sz="1600" spc="-5" dirty="0">
                <a:solidFill>
                  <a:srgbClr val="003399"/>
                </a:solidFill>
                <a:latin typeface="Calibri"/>
                <a:cs typeface="Calibri"/>
              </a:rPr>
              <a:t>Agenda </a:t>
            </a:r>
            <a:r>
              <a:rPr sz="1600" spc="-15" dirty="0">
                <a:solidFill>
                  <a:srgbClr val="003399"/>
                </a:solidFill>
                <a:latin typeface="Calibri"/>
                <a:cs typeface="Calibri"/>
              </a:rPr>
              <a:t>for </a:t>
            </a:r>
            <a:r>
              <a:rPr sz="1600" spc="-5" dirty="0">
                <a:solidFill>
                  <a:srgbClr val="003399"/>
                </a:solidFill>
                <a:latin typeface="Calibri"/>
                <a:cs typeface="Calibri"/>
              </a:rPr>
              <a:t>the Black</a:t>
            </a:r>
            <a:r>
              <a:rPr sz="1600" spc="90" dirty="0">
                <a:solidFill>
                  <a:srgbClr val="003399"/>
                </a:solidFill>
                <a:latin typeface="Calibri"/>
                <a:cs typeface="Calibri"/>
              </a:rPr>
              <a:t> </a:t>
            </a:r>
            <a:r>
              <a:rPr sz="1600" spc="-10" dirty="0">
                <a:solidFill>
                  <a:srgbClr val="003399"/>
                </a:solidFill>
                <a:latin typeface="Calibri"/>
                <a:cs typeface="Calibri"/>
              </a:rPr>
              <a:t>Sea</a:t>
            </a:r>
            <a:endParaRPr sz="1600" dirty="0">
              <a:solidFill>
                <a:srgbClr val="003399"/>
              </a:solidFill>
              <a:latin typeface="Calibri"/>
              <a:cs typeface="Calibri"/>
            </a:endParaRPr>
          </a:p>
        </p:txBody>
      </p:sp>
      <p:sp>
        <p:nvSpPr>
          <p:cNvPr id="5" name="Flowchart: Delay 4"/>
          <p:cNvSpPr/>
          <p:nvPr/>
        </p:nvSpPr>
        <p:spPr>
          <a:xfrm>
            <a:off x="-62225" y="2320416"/>
            <a:ext cx="1758594" cy="2805431"/>
          </a:xfrm>
          <a:prstGeom prst="flowChartDelay">
            <a:avLst/>
          </a:prstGeom>
          <a:solidFill>
            <a:srgbClr val="00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115939" y="3292380"/>
            <a:ext cx="1402266" cy="1261884"/>
          </a:xfrm>
          <a:prstGeom prst="rect">
            <a:avLst/>
          </a:prstGeom>
          <a:noFill/>
        </p:spPr>
        <p:txBody>
          <a:bodyPr wrap="square" rtlCol="0">
            <a:spAutoFit/>
          </a:bodyPr>
          <a:lstStyle/>
          <a:p>
            <a:r>
              <a:rPr lang="en-GB" sz="4800" b="1" dirty="0" smtClean="0">
                <a:solidFill>
                  <a:schemeClr val="bg1"/>
                </a:solidFill>
              </a:rPr>
              <a:t>PO 1</a:t>
            </a:r>
          </a:p>
          <a:p>
            <a:r>
              <a:rPr lang="en-GB" sz="2800" b="1" dirty="0" smtClean="0">
                <a:solidFill>
                  <a:schemeClr val="bg1"/>
                </a:solidFill>
              </a:rPr>
              <a:t>Smarter</a:t>
            </a:r>
            <a:endParaRPr lang="en-GB" sz="2800" b="1" dirty="0">
              <a:solidFill>
                <a:schemeClr val="bg1"/>
              </a:solidFill>
            </a:endParaRPr>
          </a:p>
        </p:txBody>
      </p:sp>
      <p:sp>
        <p:nvSpPr>
          <p:cNvPr id="9" name="Rounded Rectangle 8"/>
          <p:cNvSpPr/>
          <p:nvPr/>
        </p:nvSpPr>
        <p:spPr>
          <a:xfrm>
            <a:off x="2498519" y="1353681"/>
            <a:ext cx="2946179" cy="394943"/>
          </a:xfrm>
          <a:prstGeom prst="roundRect">
            <a:avLst/>
          </a:prstGeom>
          <a:solidFill>
            <a:srgbClr val="FF6600"/>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70052" y="1307400"/>
            <a:ext cx="2917312" cy="461665"/>
          </a:xfrm>
          <a:prstGeom prst="rect">
            <a:avLst/>
          </a:prstGeom>
          <a:noFill/>
        </p:spPr>
        <p:txBody>
          <a:bodyPr wrap="square" rtlCol="0">
            <a:spAutoFit/>
          </a:bodyPr>
          <a:lstStyle/>
          <a:p>
            <a:r>
              <a:rPr lang="en-GB" sz="2400" b="1" dirty="0">
                <a:solidFill>
                  <a:schemeClr val="bg1"/>
                </a:solidFill>
                <a:cs typeface="Arial"/>
              </a:rPr>
              <a:t>Areas for</a:t>
            </a:r>
            <a:r>
              <a:rPr lang="en-GB" sz="2400" b="1" spc="-75" dirty="0">
                <a:solidFill>
                  <a:schemeClr val="bg1"/>
                </a:solidFill>
                <a:cs typeface="Arial"/>
              </a:rPr>
              <a:t> </a:t>
            </a:r>
            <a:r>
              <a:rPr lang="en-GB" sz="2400" b="1" dirty="0" smtClean="0">
                <a:solidFill>
                  <a:schemeClr val="bg1"/>
                </a:solidFill>
                <a:cs typeface="Arial"/>
              </a:rPr>
              <a:t>cooperation</a:t>
            </a:r>
            <a:endParaRPr lang="en-GB" sz="2400" dirty="0">
              <a:solidFill>
                <a:schemeClr val="bg1"/>
              </a:solidFill>
              <a:cs typeface="Arial"/>
            </a:endParaRPr>
          </a:p>
        </p:txBody>
      </p:sp>
      <p:sp>
        <p:nvSpPr>
          <p:cNvPr id="10" name="Rounded Rectangle 9"/>
          <p:cNvSpPr/>
          <p:nvPr/>
        </p:nvSpPr>
        <p:spPr>
          <a:xfrm>
            <a:off x="8930536" y="916702"/>
            <a:ext cx="2408602" cy="412292"/>
          </a:xfrm>
          <a:prstGeom prst="roundRect">
            <a:avLst/>
          </a:prstGeom>
          <a:solidFill>
            <a:srgbClr val="FF6600"/>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9172334" y="860975"/>
            <a:ext cx="1925006" cy="461665"/>
          </a:xfrm>
          <a:prstGeom prst="rect">
            <a:avLst/>
          </a:prstGeom>
          <a:noFill/>
        </p:spPr>
        <p:txBody>
          <a:bodyPr wrap="square" rtlCol="0">
            <a:spAutoFit/>
          </a:bodyPr>
          <a:lstStyle/>
          <a:p>
            <a:pPr algn="ctr"/>
            <a:r>
              <a:rPr lang="en-GB" sz="2400" b="1" dirty="0" smtClean="0">
                <a:solidFill>
                  <a:schemeClr val="bg1"/>
                </a:solidFill>
              </a:rPr>
              <a:t>Rationale</a:t>
            </a:r>
            <a:endParaRPr lang="en-GB" b="1" dirty="0">
              <a:solidFill>
                <a:schemeClr val="bg1"/>
              </a:solidFill>
            </a:endParaRPr>
          </a:p>
        </p:txBody>
      </p:sp>
      <p:sp>
        <p:nvSpPr>
          <p:cNvPr id="12" name="TextBox 11"/>
          <p:cNvSpPr txBox="1"/>
          <p:nvPr/>
        </p:nvSpPr>
        <p:spPr>
          <a:xfrm>
            <a:off x="6399910" y="2799840"/>
            <a:ext cx="5129451" cy="584775"/>
          </a:xfrm>
          <a:prstGeom prst="rect">
            <a:avLst/>
          </a:prstGeom>
          <a:noFill/>
        </p:spPr>
        <p:txBody>
          <a:bodyPr wrap="square" rtlCol="0">
            <a:spAutoFit/>
          </a:bodyPr>
          <a:lstStyle/>
          <a:p>
            <a:pPr algn="just"/>
            <a:r>
              <a:rPr lang="en-GB" sz="1600" dirty="0" smtClean="0">
                <a:solidFill>
                  <a:srgbClr val="003399"/>
                </a:solidFill>
              </a:rPr>
              <a:t>Feasibility study on potential projects about integrated maritime policy in the Black Sea</a:t>
            </a:r>
            <a:endParaRPr lang="en-GB" dirty="0">
              <a:solidFill>
                <a:srgbClr val="003399"/>
              </a:solidFill>
            </a:endParaRPr>
          </a:p>
        </p:txBody>
      </p:sp>
      <p:sp>
        <p:nvSpPr>
          <p:cNvPr id="189" name="object 35"/>
          <p:cNvSpPr/>
          <p:nvPr/>
        </p:nvSpPr>
        <p:spPr>
          <a:xfrm>
            <a:off x="6355611" y="4130166"/>
            <a:ext cx="5321781" cy="501650"/>
          </a:xfrm>
          <a:custGeom>
            <a:avLst/>
            <a:gdLst/>
            <a:ahLst/>
            <a:cxnLst/>
            <a:rect l="l" t="t" r="r" b="b"/>
            <a:pathLst>
              <a:path w="5361940" h="501650">
                <a:moveTo>
                  <a:pt x="5277866" y="0"/>
                </a:moveTo>
                <a:lnTo>
                  <a:pt x="83565" y="0"/>
                </a:lnTo>
                <a:lnTo>
                  <a:pt x="51059" y="6574"/>
                </a:lnTo>
                <a:lnTo>
                  <a:pt x="24495" y="24495"/>
                </a:lnTo>
                <a:lnTo>
                  <a:pt x="6574" y="51059"/>
                </a:lnTo>
                <a:lnTo>
                  <a:pt x="0" y="83565"/>
                </a:lnTo>
                <a:lnTo>
                  <a:pt x="0" y="417829"/>
                </a:lnTo>
                <a:lnTo>
                  <a:pt x="6574" y="450336"/>
                </a:lnTo>
                <a:lnTo>
                  <a:pt x="24495" y="476900"/>
                </a:lnTo>
                <a:lnTo>
                  <a:pt x="51059" y="494821"/>
                </a:lnTo>
                <a:lnTo>
                  <a:pt x="83565" y="501395"/>
                </a:lnTo>
                <a:lnTo>
                  <a:pt x="5277866" y="501395"/>
                </a:lnTo>
                <a:lnTo>
                  <a:pt x="5310372" y="494821"/>
                </a:lnTo>
                <a:lnTo>
                  <a:pt x="5336936" y="476900"/>
                </a:lnTo>
                <a:lnTo>
                  <a:pt x="5354857" y="450336"/>
                </a:lnTo>
                <a:lnTo>
                  <a:pt x="5361432" y="417829"/>
                </a:lnTo>
                <a:lnTo>
                  <a:pt x="5361432" y="83565"/>
                </a:lnTo>
                <a:lnTo>
                  <a:pt x="5354857" y="51059"/>
                </a:lnTo>
                <a:lnTo>
                  <a:pt x="5336936" y="24495"/>
                </a:lnTo>
                <a:lnTo>
                  <a:pt x="5310372" y="6574"/>
                </a:lnTo>
                <a:lnTo>
                  <a:pt x="5277866" y="0"/>
                </a:lnTo>
                <a:close/>
              </a:path>
            </a:pathLst>
          </a:custGeom>
          <a:solidFill>
            <a:srgbClr val="003399">
              <a:alpha val="10000"/>
            </a:srgbClr>
          </a:solidFill>
          <a:ln>
            <a:solidFill>
              <a:srgbClr val="003399"/>
            </a:solidFill>
          </a:ln>
        </p:spPr>
        <p:txBody>
          <a:bodyPr wrap="square" lIns="0" tIns="0" rIns="0" bIns="0" rtlCol="0"/>
          <a:lstStyle/>
          <a:p>
            <a:endParaRPr dirty="0"/>
          </a:p>
        </p:txBody>
      </p:sp>
      <p:sp>
        <p:nvSpPr>
          <p:cNvPr id="13" name="TextBox 12"/>
          <p:cNvSpPr txBox="1"/>
          <p:nvPr/>
        </p:nvSpPr>
        <p:spPr>
          <a:xfrm>
            <a:off x="6380397" y="4088603"/>
            <a:ext cx="5138853" cy="584775"/>
          </a:xfrm>
          <a:prstGeom prst="rect">
            <a:avLst/>
          </a:prstGeom>
          <a:noFill/>
        </p:spPr>
        <p:txBody>
          <a:bodyPr wrap="square" rtlCol="0">
            <a:spAutoFit/>
          </a:bodyPr>
          <a:lstStyle/>
          <a:p>
            <a:pPr algn="just"/>
            <a:r>
              <a:rPr lang="en-GB" sz="1600" dirty="0">
                <a:solidFill>
                  <a:srgbClr val="003399"/>
                </a:solidFill>
              </a:rPr>
              <a:t>Cooperation should increase economies of scale and scope for innovation of the whole region</a:t>
            </a:r>
          </a:p>
        </p:txBody>
      </p:sp>
      <p:sp>
        <p:nvSpPr>
          <p:cNvPr id="190" name="object 35"/>
          <p:cNvSpPr/>
          <p:nvPr/>
        </p:nvSpPr>
        <p:spPr>
          <a:xfrm>
            <a:off x="6355611" y="4907260"/>
            <a:ext cx="5314164" cy="501650"/>
          </a:xfrm>
          <a:custGeom>
            <a:avLst/>
            <a:gdLst/>
            <a:ahLst/>
            <a:cxnLst/>
            <a:rect l="l" t="t" r="r" b="b"/>
            <a:pathLst>
              <a:path w="5361940" h="501650">
                <a:moveTo>
                  <a:pt x="5277866" y="0"/>
                </a:moveTo>
                <a:lnTo>
                  <a:pt x="83565" y="0"/>
                </a:lnTo>
                <a:lnTo>
                  <a:pt x="51059" y="6574"/>
                </a:lnTo>
                <a:lnTo>
                  <a:pt x="24495" y="24495"/>
                </a:lnTo>
                <a:lnTo>
                  <a:pt x="6574" y="51059"/>
                </a:lnTo>
                <a:lnTo>
                  <a:pt x="0" y="83565"/>
                </a:lnTo>
                <a:lnTo>
                  <a:pt x="0" y="417829"/>
                </a:lnTo>
                <a:lnTo>
                  <a:pt x="6574" y="450336"/>
                </a:lnTo>
                <a:lnTo>
                  <a:pt x="24495" y="476900"/>
                </a:lnTo>
                <a:lnTo>
                  <a:pt x="51059" y="494821"/>
                </a:lnTo>
                <a:lnTo>
                  <a:pt x="83565" y="501395"/>
                </a:lnTo>
                <a:lnTo>
                  <a:pt x="5277866" y="501395"/>
                </a:lnTo>
                <a:lnTo>
                  <a:pt x="5310372" y="494821"/>
                </a:lnTo>
                <a:lnTo>
                  <a:pt x="5336936" y="476900"/>
                </a:lnTo>
                <a:lnTo>
                  <a:pt x="5354857" y="450336"/>
                </a:lnTo>
                <a:lnTo>
                  <a:pt x="5361432" y="417829"/>
                </a:lnTo>
                <a:lnTo>
                  <a:pt x="5361432" y="83565"/>
                </a:lnTo>
                <a:lnTo>
                  <a:pt x="5354857" y="51059"/>
                </a:lnTo>
                <a:lnTo>
                  <a:pt x="5336936" y="24495"/>
                </a:lnTo>
                <a:lnTo>
                  <a:pt x="5310372" y="6574"/>
                </a:lnTo>
                <a:lnTo>
                  <a:pt x="5277866" y="0"/>
                </a:lnTo>
                <a:close/>
              </a:path>
            </a:pathLst>
          </a:custGeom>
          <a:solidFill>
            <a:srgbClr val="003399">
              <a:alpha val="10000"/>
            </a:srgbClr>
          </a:solidFill>
          <a:ln>
            <a:solidFill>
              <a:srgbClr val="003399"/>
            </a:solidFill>
          </a:ln>
        </p:spPr>
        <p:txBody>
          <a:bodyPr wrap="square" lIns="0" tIns="0" rIns="0" bIns="0" rtlCol="0"/>
          <a:lstStyle/>
          <a:p>
            <a:endParaRPr dirty="0"/>
          </a:p>
        </p:txBody>
      </p:sp>
      <p:sp>
        <p:nvSpPr>
          <p:cNvPr id="14" name="TextBox 13"/>
          <p:cNvSpPr txBox="1"/>
          <p:nvPr/>
        </p:nvSpPr>
        <p:spPr>
          <a:xfrm>
            <a:off x="6417351" y="4870039"/>
            <a:ext cx="5101899" cy="584775"/>
          </a:xfrm>
          <a:prstGeom prst="rect">
            <a:avLst/>
          </a:prstGeom>
          <a:noFill/>
        </p:spPr>
        <p:txBody>
          <a:bodyPr wrap="square" rtlCol="0">
            <a:spAutoFit/>
          </a:bodyPr>
          <a:lstStyle/>
          <a:p>
            <a:pPr algn="just"/>
            <a:r>
              <a:rPr lang="en-GB" sz="1600" dirty="0">
                <a:solidFill>
                  <a:srgbClr val="003399"/>
                </a:solidFill>
              </a:rPr>
              <a:t>With high diversity in business conditions, cooperation could capitalise on good practice and address imbalances</a:t>
            </a:r>
          </a:p>
        </p:txBody>
      </p:sp>
      <p:sp>
        <p:nvSpPr>
          <p:cNvPr id="15" name="TextBox 14"/>
          <p:cNvSpPr txBox="1"/>
          <p:nvPr/>
        </p:nvSpPr>
        <p:spPr>
          <a:xfrm>
            <a:off x="6399911" y="5452018"/>
            <a:ext cx="5106346" cy="830997"/>
          </a:xfrm>
          <a:prstGeom prst="rect">
            <a:avLst/>
          </a:prstGeom>
          <a:noFill/>
        </p:spPr>
        <p:txBody>
          <a:bodyPr wrap="square" rtlCol="0">
            <a:spAutoFit/>
          </a:bodyPr>
          <a:lstStyle/>
          <a:p>
            <a:pPr algn="just"/>
            <a:r>
              <a:rPr lang="en-GB" sz="1600" dirty="0">
                <a:solidFill>
                  <a:srgbClr val="003399"/>
                </a:solidFill>
              </a:rPr>
              <a:t>Cooperation between tourism stakeholders on innovative terms can further improve the region’s offer and generate greater visibility</a:t>
            </a:r>
          </a:p>
        </p:txBody>
      </p:sp>
      <p:sp>
        <p:nvSpPr>
          <p:cNvPr id="191" name="object 36"/>
          <p:cNvSpPr/>
          <p:nvPr/>
        </p:nvSpPr>
        <p:spPr>
          <a:xfrm>
            <a:off x="5921501" y="3700514"/>
            <a:ext cx="407034" cy="680477"/>
          </a:xfrm>
          <a:custGeom>
            <a:avLst/>
            <a:gdLst/>
            <a:ahLst/>
            <a:cxnLst/>
            <a:rect l="l" t="t" r="r" b="b"/>
            <a:pathLst>
              <a:path w="407035" h="1681479">
                <a:moveTo>
                  <a:pt x="406908" y="1680972"/>
                </a:moveTo>
                <a:lnTo>
                  <a:pt x="327701" y="1678299"/>
                </a:lnTo>
                <a:lnTo>
                  <a:pt x="263032" y="1671018"/>
                </a:lnTo>
                <a:lnTo>
                  <a:pt x="219438" y="1660237"/>
                </a:lnTo>
                <a:lnTo>
                  <a:pt x="203453" y="1647063"/>
                </a:lnTo>
                <a:lnTo>
                  <a:pt x="203453" y="874395"/>
                </a:lnTo>
                <a:lnTo>
                  <a:pt x="187469" y="861220"/>
                </a:lnTo>
                <a:lnTo>
                  <a:pt x="143875" y="850439"/>
                </a:lnTo>
                <a:lnTo>
                  <a:pt x="79206" y="843158"/>
                </a:lnTo>
                <a:lnTo>
                  <a:pt x="0" y="840486"/>
                </a:lnTo>
                <a:lnTo>
                  <a:pt x="79206" y="837813"/>
                </a:lnTo>
                <a:lnTo>
                  <a:pt x="143875" y="830532"/>
                </a:lnTo>
                <a:lnTo>
                  <a:pt x="187469" y="819751"/>
                </a:lnTo>
                <a:lnTo>
                  <a:pt x="203453" y="806576"/>
                </a:lnTo>
                <a:lnTo>
                  <a:pt x="203453" y="33909"/>
                </a:lnTo>
                <a:lnTo>
                  <a:pt x="219438" y="20734"/>
                </a:lnTo>
                <a:lnTo>
                  <a:pt x="263032" y="9953"/>
                </a:lnTo>
                <a:lnTo>
                  <a:pt x="327701" y="2672"/>
                </a:lnTo>
                <a:lnTo>
                  <a:pt x="406908" y="0"/>
                </a:lnTo>
              </a:path>
            </a:pathLst>
          </a:custGeom>
          <a:ln w="19812">
            <a:solidFill>
              <a:srgbClr val="566868"/>
            </a:solidFill>
          </a:ln>
        </p:spPr>
        <p:txBody>
          <a:bodyPr wrap="square" lIns="0" tIns="0" rIns="0" bIns="0" rtlCol="0"/>
          <a:lstStyle/>
          <a:p>
            <a:endParaRPr/>
          </a:p>
        </p:txBody>
      </p:sp>
      <p:sp>
        <p:nvSpPr>
          <p:cNvPr id="192" name="object 36"/>
          <p:cNvSpPr/>
          <p:nvPr/>
        </p:nvSpPr>
        <p:spPr>
          <a:xfrm>
            <a:off x="5973363" y="5100829"/>
            <a:ext cx="407034" cy="764470"/>
          </a:xfrm>
          <a:custGeom>
            <a:avLst/>
            <a:gdLst/>
            <a:ahLst/>
            <a:cxnLst/>
            <a:rect l="l" t="t" r="r" b="b"/>
            <a:pathLst>
              <a:path w="407035" h="1681479">
                <a:moveTo>
                  <a:pt x="406908" y="1680972"/>
                </a:moveTo>
                <a:lnTo>
                  <a:pt x="327701" y="1678299"/>
                </a:lnTo>
                <a:lnTo>
                  <a:pt x="263032" y="1671018"/>
                </a:lnTo>
                <a:lnTo>
                  <a:pt x="219438" y="1660237"/>
                </a:lnTo>
                <a:lnTo>
                  <a:pt x="203453" y="1647063"/>
                </a:lnTo>
                <a:lnTo>
                  <a:pt x="203453" y="874395"/>
                </a:lnTo>
                <a:lnTo>
                  <a:pt x="187469" y="861220"/>
                </a:lnTo>
                <a:lnTo>
                  <a:pt x="143875" y="850439"/>
                </a:lnTo>
                <a:lnTo>
                  <a:pt x="79206" y="843158"/>
                </a:lnTo>
                <a:lnTo>
                  <a:pt x="0" y="840486"/>
                </a:lnTo>
                <a:lnTo>
                  <a:pt x="79206" y="837813"/>
                </a:lnTo>
                <a:lnTo>
                  <a:pt x="143875" y="830532"/>
                </a:lnTo>
                <a:lnTo>
                  <a:pt x="187469" y="819751"/>
                </a:lnTo>
                <a:lnTo>
                  <a:pt x="203453" y="806576"/>
                </a:lnTo>
                <a:lnTo>
                  <a:pt x="203453" y="33909"/>
                </a:lnTo>
                <a:lnTo>
                  <a:pt x="219438" y="20734"/>
                </a:lnTo>
                <a:lnTo>
                  <a:pt x="263032" y="9953"/>
                </a:lnTo>
                <a:lnTo>
                  <a:pt x="327701" y="2672"/>
                </a:lnTo>
                <a:lnTo>
                  <a:pt x="406908" y="0"/>
                </a:lnTo>
              </a:path>
            </a:pathLst>
          </a:custGeom>
          <a:ln w="19812">
            <a:solidFill>
              <a:srgbClr val="566868"/>
            </a:solidFill>
          </a:ln>
        </p:spPr>
        <p:txBody>
          <a:bodyPr wrap="square" lIns="0" tIns="0" rIns="0" bIns="0" rtlCol="0"/>
          <a:lstStyle/>
          <a:p>
            <a:endParaRPr/>
          </a:p>
        </p:txBody>
      </p:sp>
    </p:spTree>
    <p:extLst>
      <p:ext uri="{BB962C8B-B14F-4D97-AF65-F5344CB8AC3E}">
        <p14:creationId xmlns:p14="http://schemas.microsoft.com/office/powerpoint/2010/main" val="1112268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Cover and End Slide Master">
  <a:themeElements>
    <a:clrScheme name="ALL PPT-BALLOON DOLLAR">
      <a:dk1>
        <a:sysClr val="windowText" lastClr="000000"/>
      </a:dk1>
      <a:lt1>
        <a:sysClr val="window" lastClr="FFFFFF"/>
      </a:lt1>
      <a:dk2>
        <a:srgbClr val="44546A"/>
      </a:dk2>
      <a:lt2>
        <a:srgbClr val="CBCBCB"/>
      </a:lt2>
      <a:accent1>
        <a:srgbClr val="B1D9C7"/>
      </a:accent1>
      <a:accent2>
        <a:srgbClr val="62C1C5"/>
      </a:accent2>
      <a:accent3>
        <a:srgbClr val="FDD247"/>
      </a:accent3>
      <a:accent4>
        <a:srgbClr val="F7A60B"/>
      </a:accent4>
      <a:accent5>
        <a:srgbClr val="576868"/>
      </a:accent5>
      <a:accent6>
        <a:srgbClr val="CBCBCB"/>
      </a:accent6>
      <a:hlink>
        <a:srgbClr val="0563C1"/>
      </a:hlink>
      <a:folHlink>
        <a:srgbClr val="954F72"/>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ALL PPT-BALLOON DOLLAR">
      <a:dk1>
        <a:sysClr val="windowText" lastClr="000000"/>
      </a:dk1>
      <a:lt1>
        <a:sysClr val="window" lastClr="FFFFFF"/>
      </a:lt1>
      <a:dk2>
        <a:srgbClr val="44546A"/>
      </a:dk2>
      <a:lt2>
        <a:srgbClr val="CBCBCB"/>
      </a:lt2>
      <a:accent1>
        <a:srgbClr val="B1D9C7"/>
      </a:accent1>
      <a:accent2>
        <a:srgbClr val="62C1C5"/>
      </a:accent2>
      <a:accent3>
        <a:srgbClr val="FDD247"/>
      </a:accent3>
      <a:accent4>
        <a:srgbClr val="F7A60B"/>
      </a:accent4>
      <a:accent5>
        <a:srgbClr val="576868"/>
      </a:accent5>
      <a:accent6>
        <a:srgbClr val="CBCBCB"/>
      </a:accent6>
      <a:hlink>
        <a:srgbClr val="0563C1"/>
      </a:hlink>
      <a:folHlink>
        <a:srgbClr val="954F72"/>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ALL PPT-BALLOON DOLLAR">
      <a:dk1>
        <a:sysClr val="windowText" lastClr="000000"/>
      </a:dk1>
      <a:lt1>
        <a:sysClr val="window" lastClr="FFFFFF"/>
      </a:lt1>
      <a:dk2>
        <a:srgbClr val="44546A"/>
      </a:dk2>
      <a:lt2>
        <a:srgbClr val="CBCBCB"/>
      </a:lt2>
      <a:accent1>
        <a:srgbClr val="B1D9C7"/>
      </a:accent1>
      <a:accent2>
        <a:srgbClr val="62C1C5"/>
      </a:accent2>
      <a:accent3>
        <a:srgbClr val="FDD247"/>
      </a:accent3>
      <a:accent4>
        <a:srgbClr val="F7A60B"/>
      </a:accent4>
      <a:accent5>
        <a:srgbClr val="576868"/>
      </a:accent5>
      <a:accent6>
        <a:srgbClr val="CBCBCB"/>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Section Break Slide Master">
  <a:themeElements>
    <a:clrScheme name="ALL PPT-BALLOON DOLLAR">
      <a:dk1>
        <a:sysClr val="windowText" lastClr="000000"/>
      </a:dk1>
      <a:lt1>
        <a:sysClr val="window" lastClr="FFFFFF"/>
      </a:lt1>
      <a:dk2>
        <a:srgbClr val="44546A"/>
      </a:dk2>
      <a:lt2>
        <a:srgbClr val="CBCBCB"/>
      </a:lt2>
      <a:accent1>
        <a:srgbClr val="B1D9C7"/>
      </a:accent1>
      <a:accent2>
        <a:srgbClr val="62C1C5"/>
      </a:accent2>
      <a:accent3>
        <a:srgbClr val="FDD247"/>
      </a:accent3>
      <a:accent4>
        <a:srgbClr val="F7A60B"/>
      </a:accent4>
      <a:accent5>
        <a:srgbClr val="576868"/>
      </a:accent5>
      <a:accent6>
        <a:srgbClr val="CBCBCB"/>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6335</TotalTime>
  <Words>2354</Words>
  <Application>Microsoft Office PowerPoint</Application>
  <PresentationFormat>Widescreen</PresentationFormat>
  <Paragraphs>280</Paragraphs>
  <Slides>18</Slides>
  <Notes>18</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18</vt:i4>
      </vt:variant>
    </vt:vector>
  </HeadingPairs>
  <TitlesOfParts>
    <vt:vector size="29" baseType="lpstr">
      <vt:lpstr>Arial Unicode MS</vt:lpstr>
      <vt:lpstr>맑은 고딕</vt:lpstr>
      <vt:lpstr>MS PGothic</vt:lpstr>
      <vt:lpstr>Arial</vt:lpstr>
      <vt:lpstr>Calibri</vt:lpstr>
      <vt:lpstr>Calibri Light</vt:lpstr>
      <vt:lpstr>Wingdings</vt:lpstr>
      <vt:lpstr>Cover and End Slide Master</vt:lpstr>
      <vt:lpstr>Contents Slide Master</vt:lpstr>
      <vt:lpstr>Section Break Slide Master</vt:lpstr>
      <vt:lpstr>1_Section Break Slide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Dana Onofrei</cp:lastModifiedBy>
  <cp:revision>682</cp:revision>
  <cp:lastPrinted>2020-02-24T12:29:30Z</cp:lastPrinted>
  <dcterms:created xsi:type="dcterms:W3CDTF">2019-01-14T06:35:35Z</dcterms:created>
  <dcterms:modified xsi:type="dcterms:W3CDTF">2020-02-27T14:42:18Z</dcterms:modified>
</cp:coreProperties>
</file>